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430" r:id="rId3"/>
    <p:sldId id="431" r:id="rId4"/>
    <p:sldId id="256" r:id="rId5"/>
    <p:sldId id="257" r:id="rId6"/>
    <p:sldId id="284" r:id="rId7"/>
    <p:sldId id="259" r:id="rId8"/>
    <p:sldId id="261" r:id="rId9"/>
    <p:sldId id="299" r:id="rId10"/>
    <p:sldId id="300" r:id="rId11"/>
    <p:sldId id="262" r:id="rId12"/>
    <p:sldId id="263" r:id="rId13"/>
    <p:sldId id="264" r:id="rId14"/>
    <p:sldId id="433" r:id="rId15"/>
    <p:sldId id="266" r:id="rId16"/>
    <p:sldId id="269" r:id="rId17"/>
    <p:sldId id="277" r:id="rId18"/>
    <p:sldId id="298" r:id="rId19"/>
    <p:sldId id="276" r:id="rId20"/>
    <p:sldId id="297" r:id="rId21"/>
    <p:sldId id="377" r:id="rId22"/>
    <p:sldId id="376" r:id="rId23"/>
  </p:sldIdLst>
  <p:sldSz cx="9144000" cy="6858000" type="screen4x3"/>
  <p:notesSz cx="6858000" cy="9144000"/>
  <p:defaultTex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76">
          <p15:clr>
            <a:srgbClr val="A4A3A4"/>
          </p15:clr>
        </p15:guide>
        <p15:guide id="2" pos="28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94660"/>
  </p:normalViewPr>
  <p:slideViewPr>
    <p:cSldViewPr showGuides="1">
      <p:cViewPr varScale="1">
        <p:scale>
          <a:sx n="78" d="100"/>
          <a:sy n="78" d="100"/>
        </p:scale>
        <p:origin x="1656" y="48"/>
      </p:cViewPr>
      <p:guideLst>
        <p:guide orient="horz" pos="2176"/>
        <p:guide pos="283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fld id="{BB962C8B-B14F-4D97-AF65-F5344CB8AC3E}" type="datetime1">
              <a:rPr lang="zh-TW" altLang="en-US" dirty="0">
                <a:latin typeface="Arial" panose="020B0604020202020204" pitchFamily="34" charset="0"/>
              </a:rPr>
              <a:t>2022/5/23</a:t>
            </a:fld>
            <a:endParaRPr lang="zh-TW"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5293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fld id="{BB962C8B-B14F-4D97-AF65-F5344CB8AC3E}" type="datetime1">
              <a:rPr lang="zh-TW" altLang="en-US" dirty="0">
                <a:latin typeface="Arial" panose="020B0604020202020204" pitchFamily="34" charset="0"/>
              </a:rPr>
              <a:t>2022/5/23</a:t>
            </a:fld>
            <a:endParaRPr lang="zh-TW"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30D83BF-34F0-49ED-AD90-A6C6AA642711}" type="datetime1">
              <a:rPr lang="en-US" altLang="zh-TW"/>
              <a:t>5/23/2022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DF146FE2-5BE5-4129-9807-A4CCDCD51D28}" type="slidenum">
              <a:rPr lang="en-US" altLang="zh-TW"/>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ABBF60-417A-4D5F-A880-ACDFCBBB062D}" type="datetime1">
              <a:rPr lang="en-US" altLang="zh-TW"/>
              <a:t>5/23/2022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2AEA05B2-9EE5-40F5-8706-AD03376FE629}" type="slidenum">
              <a:rPr lang="en-US" altLang="zh-TW"/>
              <a:t>‹#›</a:t>
            </a:fld>
            <a:endParaRPr lang="en-US"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6B15D4-F373-4FB5-A6C7-20572CC46419}" type="datetime1">
              <a:rPr lang="en-US" altLang="zh-TW"/>
              <a:t>5/23/2022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6CBC212B-DE3E-4675-A945-A9DF35D9DD54}" type="slidenum">
              <a:rPr lang="en-US" altLang="zh-TW"/>
              <a:t>‹#›</a:t>
            </a:fld>
            <a:endParaRPr lang="en-US" altLang="zh-TW"/>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0EAD797-1E85-4724-A21A-9B2B2510555C}" type="datetime1">
              <a:rPr lang="en-US" altLang="zh-TW"/>
              <a:t>5/23/2022</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HK"/>
          </a:p>
        </p:txBody>
      </p:sp>
      <p:sp>
        <p:nvSpPr>
          <p:cNvPr id="7" name="Slide Number Placeholder 5"/>
          <p:cNvSpPr>
            <a:spLocks noGrp="1"/>
          </p:cNvSpPr>
          <p:nvPr>
            <p:ph type="sldNum" sz="quarter" idx="12"/>
          </p:nvPr>
        </p:nvSpPr>
        <p:spPr/>
        <p:txBody>
          <a:bodyPr/>
          <a:lstStyle>
            <a:lvl1pPr>
              <a:defRPr/>
            </a:lvl1pPr>
          </a:lstStyle>
          <a:p>
            <a:pPr>
              <a:defRPr/>
            </a:pPr>
            <a:fld id="{B25E00C8-491A-4966-ADB2-285A4893665A}" type="slidenum">
              <a:rPr lang="en-US" altLang="zh-TW"/>
              <a:t>‹#›</a:t>
            </a:fld>
            <a:endParaRPr lang="en-US" altLang="zh-TW"/>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BE79D34-058E-4546-AC49-5522AC31B281}" type="datetime1">
              <a:rPr lang="en-US" altLang="zh-TW"/>
              <a:t>5/23/2022</a:t>
            </a:fld>
            <a:endParaRPr lang="en-US" altLang="zh-TW"/>
          </a:p>
        </p:txBody>
      </p:sp>
      <p:sp>
        <p:nvSpPr>
          <p:cNvPr id="8" name="Footer Placeholder 4"/>
          <p:cNvSpPr>
            <a:spLocks noGrp="1"/>
          </p:cNvSpPr>
          <p:nvPr>
            <p:ph type="ftr" sz="quarter" idx="11"/>
          </p:nvPr>
        </p:nvSpPr>
        <p:spPr/>
        <p:txBody>
          <a:bodyPr/>
          <a:lstStyle>
            <a:lvl1pPr>
              <a:defRPr/>
            </a:lvl1pPr>
          </a:lstStyle>
          <a:p>
            <a:pPr>
              <a:defRPr/>
            </a:pPr>
            <a:endParaRPr lang="zh-TW" altLang="zh-HK"/>
          </a:p>
        </p:txBody>
      </p:sp>
      <p:sp>
        <p:nvSpPr>
          <p:cNvPr id="9" name="Slide Number Placeholder 5"/>
          <p:cNvSpPr>
            <a:spLocks noGrp="1"/>
          </p:cNvSpPr>
          <p:nvPr>
            <p:ph type="sldNum" sz="quarter" idx="12"/>
          </p:nvPr>
        </p:nvSpPr>
        <p:spPr/>
        <p:txBody>
          <a:bodyPr/>
          <a:lstStyle>
            <a:lvl1pPr>
              <a:defRPr/>
            </a:lvl1pPr>
          </a:lstStyle>
          <a:p>
            <a:pPr>
              <a:defRPr/>
            </a:pPr>
            <a:fld id="{C94999A6-BE1D-4D1C-ACF6-E207AC64F672}" type="slidenum">
              <a:rPr lang="en-US" altLang="zh-TW"/>
              <a:t>‹#›</a:t>
            </a:fld>
            <a:endParaRPr lang="en-US" altLang="zh-TW"/>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4DFAA86-F654-4A7B-8EC8-6F3DF8B8D4CD}" type="datetime1">
              <a:rPr lang="en-US" altLang="zh-TW"/>
              <a:t>5/23/2022</a:t>
            </a:fld>
            <a:endParaRPr lang="en-US" altLang="zh-TW"/>
          </a:p>
        </p:txBody>
      </p:sp>
      <p:sp>
        <p:nvSpPr>
          <p:cNvPr id="4" name="Footer Placeholder 4"/>
          <p:cNvSpPr>
            <a:spLocks noGrp="1"/>
          </p:cNvSpPr>
          <p:nvPr>
            <p:ph type="ftr" sz="quarter" idx="11"/>
          </p:nvPr>
        </p:nvSpPr>
        <p:spPr/>
        <p:txBody>
          <a:bodyPr/>
          <a:lstStyle>
            <a:lvl1pPr>
              <a:defRPr/>
            </a:lvl1pPr>
          </a:lstStyle>
          <a:p>
            <a:pPr>
              <a:defRPr/>
            </a:pPr>
            <a:endParaRPr lang="zh-TW" altLang="zh-HK"/>
          </a:p>
        </p:txBody>
      </p:sp>
      <p:sp>
        <p:nvSpPr>
          <p:cNvPr id="5" name="Slide Number Placeholder 5"/>
          <p:cNvSpPr>
            <a:spLocks noGrp="1"/>
          </p:cNvSpPr>
          <p:nvPr>
            <p:ph type="sldNum" sz="quarter" idx="12"/>
          </p:nvPr>
        </p:nvSpPr>
        <p:spPr/>
        <p:txBody>
          <a:bodyPr/>
          <a:lstStyle>
            <a:lvl1pPr>
              <a:defRPr/>
            </a:lvl1pPr>
          </a:lstStyle>
          <a:p>
            <a:pPr>
              <a:defRPr/>
            </a:pPr>
            <a:fld id="{46AB184E-FB68-496D-A223-6934DA7DB536}" type="slidenum">
              <a:rPr lang="en-US" altLang="zh-TW"/>
              <a:t>‹#›</a:t>
            </a:fld>
            <a:endParaRPr lang="en-US" altLang="zh-TW"/>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08EF724-F8DE-4BC6-BA19-F77BDB4FC11A}" type="datetime1">
              <a:rPr lang="en-US" altLang="zh-TW"/>
              <a:t>5/23/2022</a:t>
            </a:fld>
            <a:endParaRPr lang="en-US" altLang="zh-TW"/>
          </a:p>
        </p:txBody>
      </p:sp>
      <p:sp>
        <p:nvSpPr>
          <p:cNvPr id="3" name="Footer Placeholder 4"/>
          <p:cNvSpPr>
            <a:spLocks noGrp="1"/>
          </p:cNvSpPr>
          <p:nvPr>
            <p:ph type="ftr" sz="quarter" idx="11"/>
          </p:nvPr>
        </p:nvSpPr>
        <p:spPr/>
        <p:txBody>
          <a:bodyPr/>
          <a:lstStyle>
            <a:lvl1pPr>
              <a:defRPr/>
            </a:lvl1pPr>
          </a:lstStyle>
          <a:p>
            <a:pPr>
              <a:defRPr/>
            </a:pPr>
            <a:endParaRPr lang="zh-TW" altLang="zh-HK"/>
          </a:p>
        </p:txBody>
      </p:sp>
      <p:sp>
        <p:nvSpPr>
          <p:cNvPr id="4" name="Slide Number Placeholder 5"/>
          <p:cNvSpPr>
            <a:spLocks noGrp="1"/>
          </p:cNvSpPr>
          <p:nvPr>
            <p:ph type="sldNum" sz="quarter" idx="12"/>
          </p:nvPr>
        </p:nvSpPr>
        <p:spPr/>
        <p:txBody>
          <a:bodyPr/>
          <a:lstStyle>
            <a:lvl1pPr>
              <a:defRPr/>
            </a:lvl1pPr>
          </a:lstStyle>
          <a:p>
            <a:pPr>
              <a:defRPr/>
            </a:pPr>
            <a:fld id="{395E0AF8-DB7D-45E8-895C-C275EF822CF5}" type="slidenum">
              <a:rPr lang="en-US" altLang="zh-TW"/>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35DD2FB-A7D7-47AD-9D71-E694AF19E57E}" type="datetime1">
              <a:rPr lang="en-US" altLang="zh-TW"/>
              <a:t>5/23/2022</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HK"/>
          </a:p>
        </p:txBody>
      </p:sp>
      <p:sp>
        <p:nvSpPr>
          <p:cNvPr id="7" name="Slide Number Placeholder 5"/>
          <p:cNvSpPr>
            <a:spLocks noGrp="1"/>
          </p:cNvSpPr>
          <p:nvPr>
            <p:ph type="sldNum" sz="quarter" idx="12"/>
          </p:nvPr>
        </p:nvSpPr>
        <p:spPr/>
        <p:txBody>
          <a:bodyPr/>
          <a:lstStyle>
            <a:lvl1pPr>
              <a:defRPr/>
            </a:lvl1pPr>
          </a:lstStyle>
          <a:p>
            <a:pPr>
              <a:defRPr/>
            </a:pPr>
            <a:fld id="{5D3B1C02-16E9-4739-A455-6AF75957B57F}" type="slidenum">
              <a:rPr lang="en-US" altLang="zh-TW"/>
              <a:t>‹#›</a:t>
            </a:fld>
            <a:endParaRPr lang="en-US" altLang="zh-TW"/>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4B4B821-4D8A-4BA4-A7CB-7047F069F6B9}" type="datetime1">
              <a:rPr lang="en-US" altLang="zh-TW"/>
              <a:t>5/23/2022</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HK"/>
          </a:p>
        </p:txBody>
      </p:sp>
      <p:sp>
        <p:nvSpPr>
          <p:cNvPr id="7" name="Slide Number Placeholder 5"/>
          <p:cNvSpPr>
            <a:spLocks noGrp="1"/>
          </p:cNvSpPr>
          <p:nvPr>
            <p:ph type="sldNum" sz="quarter" idx="12"/>
          </p:nvPr>
        </p:nvSpPr>
        <p:spPr/>
        <p:txBody>
          <a:bodyPr/>
          <a:lstStyle>
            <a:lvl1pPr>
              <a:defRPr/>
            </a:lvl1pPr>
          </a:lstStyle>
          <a:p>
            <a:pPr>
              <a:defRPr/>
            </a:pPr>
            <a:fld id="{CBD56AC4-85CF-48B9-A8AE-C9CC24FFB4E3}" type="slidenum">
              <a:rPr lang="en-US" altLang="zh-TW"/>
              <a:t>‹#›</a:t>
            </a:fld>
            <a:endParaRPr lang="en-US" altLang="zh-TW"/>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D3F6C8D-1021-4761-80B3-48E14510EE75}" type="datetime1">
              <a:rPr lang="en-US" altLang="zh-TW"/>
              <a:t>5/23/2022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815CDD89-5345-4FD7-B7CB-2239A741417B}" type="slidenum">
              <a:rPr lang="en-US" altLang="zh-TW"/>
              <a:t>‹#›</a:t>
            </a:fld>
            <a:endParaRPr lang="en-US" altLang="zh-TW"/>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336DD33-5EC1-4911-BED7-3E0BCFD18450}" type="datetime1">
              <a:rPr lang="en-US" altLang="zh-TW"/>
              <a:t>5/23/2022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3EE4AB86-14FC-457B-98DD-EC0EEB5A4DAF}" type="slidenum">
              <a:rPr lang="en-US" altLang="zh-TW"/>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2504"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296" y="1600200"/>
            <a:ext cx="4032504"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8" name="Footer Placeholder 7"/>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9" name="Slide Number Placeholder 8"/>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4" name="Footer Placeholder 3"/>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5" name="Slide Number Placeholder 4"/>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3" name="Footer Placeholder 2"/>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74638"/>
            <a:ext cx="8229600" cy="1143000"/>
          </a:xfrm>
          <a:prstGeom prst="rect">
            <a:avLst/>
          </a:prstGeom>
          <a:noFill/>
          <a:ln w="9525">
            <a:noFill/>
          </a:ln>
        </p:spPr>
        <p:txBody>
          <a:bodyPr anchor="ctr"/>
          <a:lstStyle/>
          <a:p>
            <a:pPr lvl="0"/>
            <a:r>
              <a:rPr lang="zh-TW" altLang="en-US" dirty="0"/>
              <a:t>按一下以編輯母片標題樣式</a:t>
            </a:r>
          </a:p>
        </p:txBody>
      </p:sp>
      <p:sp>
        <p:nvSpPr>
          <p:cNvPr id="1027" name="Text Placeholder 1026"/>
          <p:cNvSpPr>
            <a:spLocks noGrp="1"/>
          </p:cNvSpPr>
          <p:nvPr>
            <p:ph type="body" idx="1"/>
          </p:nvPr>
        </p:nvSpPr>
        <p:spPr>
          <a:xfrm>
            <a:off x="457200" y="1600200"/>
            <a:ext cx="8229600" cy="4525963"/>
          </a:xfrm>
          <a:prstGeom prst="rect">
            <a:avLst/>
          </a:prstGeom>
          <a:noFill/>
          <a:ln w="9525">
            <a:noFill/>
          </a:ln>
        </p:spPr>
        <p:txBody>
          <a:bodyPr/>
          <a:lstStyle/>
          <a:p>
            <a:pPr lvl="0"/>
            <a:r>
              <a:rPr lang="zh-TW" altLang="en-US" dirty="0"/>
              <a:t>按一下以編輯母片</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fld id="{BB962C8B-B14F-4D97-AF65-F5344CB8AC3E}" type="datetime1">
              <a:rPr lang="zh-TW" altLang="en-US" dirty="0">
                <a:latin typeface="Arial" panose="020B0604020202020204" pitchFamily="34" charset="0"/>
              </a:rPr>
              <a:t>2022/5/23</a:t>
            </a:fld>
            <a:endParaRPr lang="zh-TW" altLang="en-US" dirty="0">
              <a:latin typeface="Arial" panose="020B0604020202020204" pitchFamily="34" charset="0"/>
            </a:endParaRPr>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TW" altLang="en-US" dirty="0">
              <a:latin typeface="Arial" panose="020B0604020202020204" pitchFamily="34" charset="0"/>
            </a:endParaRPr>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zh-TW"/>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sz="1200">
                <a:solidFill>
                  <a:srgbClr val="898989"/>
                </a:solidFill>
                <a:latin typeface="Calibri" panose="020F0502020204030204" charset="0"/>
              </a:defRPr>
            </a:lvl1pPr>
          </a:lstStyle>
          <a:p>
            <a:pPr>
              <a:defRPr/>
            </a:pPr>
            <a:fld id="{EDED1E40-7894-44CE-B53F-C8FCAD0D215E}" type="datetime1">
              <a:rPr lang="en-US" altLang="zh-TW"/>
              <a:t>5/23/2022</a:t>
            </a:fld>
            <a:endParaRPr lang="en-US" altLang="zh-TW"/>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lgn="ctr">
              <a:defRPr sz="1200">
                <a:solidFill>
                  <a:srgbClr val="898989"/>
                </a:solidFill>
                <a:latin typeface="Calibri" panose="020F0502020204030204" charset="0"/>
              </a:defRPr>
            </a:lvl1pPr>
          </a:lstStyle>
          <a:p>
            <a:pPr>
              <a:defRPr/>
            </a:pPr>
            <a:endParaRPr lang="zh-TW" altLang="zh-HK"/>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charset="0"/>
              </a:defRPr>
            </a:lvl1pPr>
          </a:lstStyle>
          <a:p>
            <a:pPr>
              <a:defRPr/>
            </a:pPr>
            <a:fld id="{66315814-5125-4CCC-A661-F894E27250D4}" type="slidenum">
              <a:rPr lang="en-US" altLang="zh-TW"/>
              <a:t>‹#›</a:t>
            </a:fld>
            <a:endParaRPr lang="en-US" altLang="zh-TW"/>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panose="020B0600070205080204" pitchFamily="34" charset="-128"/>
        </a:defRPr>
      </a:lvl1pPr>
      <a:lvl2pPr algn="ctr" defTabSz="457200" rtl="0" eaLnBrk="0" fontAlgn="base" hangingPunct="0">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Geneva" pitchFamily="-108"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Geneva"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Geneva" charset="0"/>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hyperlink" Target="https://www.basiclawresources.inf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5A7B85-43A9-B053-7A29-75FA9C112A46}"/>
              </a:ext>
            </a:extLst>
          </p:cNvPr>
          <p:cNvSpPr>
            <a:spLocks noGrp="1"/>
          </p:cNvSpPr>
          <p:nvPr>
            <p:ph type="ctrTitle"/>
          </p:nvPr>
        </p:nvSpPr>
        <p:spPr>
          <a:xfrm>
            <a:off x="1142999" y="838453"/>
            <a:ext cx="6858000" cy="1483360"/>
          </a:xfrm>
        </p:spPr>
        <p:txBody>
          <a:bodyPr/>
          <a:lstStyle/>
          <a:p>
            <a:pPr algn="ctr">
              <a:buNone/>
            </a:pPr>
            <a:r>
              <a:rPr lang="zh-TW" altLang="en-US" sz="3000" dirty="0"/>
              <a:t>初中 單元三：</a:t>
            </a:r>
            <a:br>
              <a:rPr lang="zh-TW" altLang="en-US" sz="3000" dirty="0"/>
            </a:br>
            <a:r>
              <a:rPr lang="zh-TW" altLang="en-US" sz="3000" dirty="0"/>
              <a:t>居民的基本權利和義務</a:t>
            </a:r>
          </a:p>
        </p:txBody>
      </p:sp>
      <p:graphicFrame>
        <p:nvGraphicFramePr>
          <p:cNvPr id="4" name="表格 4">
            <a:extLst>
              <a:ext uri="{FF2B5EF4-FFF2-40B4-BE49-F238E27FC236}">
                <a16:creationId xmlns:a16="http://schemas.microsoft.com/office/drawing/2014/main" id="{585323D2-4996-590C-7E4F-966F35FBE54D}"/>
              </a:ext>
            </a:extLst>
          </p:cNvPr>
          <p:cNvGraphicFramePr>
            <a:graphicFrameLocks noGrp="1"/>
          </p:cNvGraphicFramePr>
          <p:nvPr>
            <p:extLst>
              <p:ext uri="{D42A27DB-BD31-4B8C-83A1-F6EECF244321}">
                <p14:modId xmlns:p14="http://schemas.microsoft.com/office/powerpoint/2010/main" val="3921293680"/>
              </p:ext>
            </p:extLst>
          </p:nvPr>
        </p:nvGraphicFramePr>
        <p:xfrm>
          <a:off x="823879" y="2321813"/>
          <a:ext cx="7496241" cy="2026920"/>
        </p:xfrm>
        <a:graphic>
          <a:graphicData uri="http://schemas.openxmlformats.org/drawingml/2006/table">
            <a:tbl>
              <a:tblPr firstRow="1" bandRow="1"/>
              <a:tblGrid>
                <a:gridCol w="2499305">
                  <a:extLst>
                    <a:ext uri="{9D8B030D-6E8A-4147-A177-3AD203B41FA5}">
                      <a16:colId xmlns:a16="http://schemas.microsoft.com/office/drawing/2014/main" val="565495559"/>
                    </a:ext>
                  </a:extLst>
                </a:gridCol>
                <a:gridCol w="4996936">
                  <a:extLst>
                    <a:ext uri="{9D8B030D-6E8A-4147-A177-3AD203B41FA5}">
                      <a16:colId xmlns:a16="http://schemas.microsoft.com/office/drawing/2014/main" val="3465278666"/>
                    </a:ext>
                  </a:extLst>
                </a:gridCol>
              </a:tblGrid>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zh-TW" altLang="en-US" dirty="0">
                          <a:solidFill>
                            <a:schemeClr val="tx1"/>
                          </a:solidFill>
                        </a:rPr>
                        <a:t>對應</a:t>
                      </a:r>
                      <a:r>
                        <a:rPr lang="en-US" altLang="zh-TW" dirty="0">
                          <a:solidFill>
                            <a:schemeClr val="tx1"/>
                          </a:solidFill>
                        </a:rPr>
                        <a:t>《</a:t>
                      </a:r>
                      <a:r>
                        <a:rPr lang="zh-TW" altLang="en-US" dirty="0">
                          <a:solidFill>
                            <a:schemeClr val="tx1"/>
                          </a:solidFill>
                        </a:rPr>
                        <a:t>基本法</a:t>
                      </a:r>
                      <a:r>
                        <a:rPr lang="en-US" altLang="zh-TW" dirty="0">
                          <a:solidFill>
                            <a:schemeClr val="tx1"/>
                          </a:solidFill>
                        </a:rPr>
                        <a:t>》</a:t>
                      </a:r>
                      <a:r>
                        <a:rPr lang="zh-TW" altLang="en-US" dirty="0">
                          <a:solidFill>
                            <a:schemeClr val="tx1"/>
                          </a:solidFill>
                        </a:rPr>
                        <a:t>章節：</a:t>
                      </a:r>
                      <a:endParaRPr lang="zh-HK" altLang="en-US"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91000"/>
                      </a:sys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zh-TW" altLang="en-US" dirty="0">
                          <a:solidFill>
                            <a:schemeClr val="tx1"/>
                          </a:solidFill>
                        </a:rPr>
                        <a:t>第三章         居民的基本權利和義務</a:t>
                      </a:r>
                      <a:endParaRPr lang="zh-HK" altLang="en-US"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89000"/>
                      </a:sysClr>
                    </a:solidFill>
                  </a:tcPr>
                </a:tc>
                <a:extLst>
                  <a:ext uri="{0D108BD9-81ED-4DB2-BD59-A6C34878D82A}">
                    <a16:rowId xmlns:a16="http://schemas.microsoft.com/office/drawing/2014/main" val="4157802184"/>
                  </a:ext>
                </a:extLst>
              </a:tr>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zh-HK" altLang="en-US" dirty="0">
                          <a:solidFill>
                            <a:schemeClr val="tx1"/>
                          </a:solidFill>
                        </a:rPr>
                        <a:t>建議級別</a:t>
                      </a:r>
                      <a:r>
                        <a:rPr lang="zh-TW" altLang="en-US" dirty="0">
                          <a:solidFill>
                            <a:schemeClr val="tx1"/>
                          </a:solidFill>
                        </a:rPr>
                        <a:t>：</a:t>
                      </a:r>
                      <a:endParaRPr lang="zh-HK" altLang="en-US"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91000"/>
                      </a:sys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zh-TW" altLang="en-US" dirty="0">
                          <a:solidFill>
                            <a:schemeClr val="tx1"/>
                          </a:solidFill>
                        </a:rPr>
                        <a:t>中一</a:t>
                      </a:r>
                      <a:endParaRPr lang="zh-HK" altLang="en-US"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91000"/>
                      </a:sysClr>
                    </a:solidFill>
                  </a:tcPr>
                </a:tc>
                <a:extLst>
                  <a:ext uri="{0D108BD9-81ED-4DB2-BD59-A6C34878D82A}">
                    <a16:rowId xmlns:a16="http://schemas.microsoft.com/office/drawing/2014/main" val="1459111397"/>
                  </a:ext>
                </a:extLst>
              </a:tr>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rPr>
                        <a:t>頁數：</a:t>
                      </a:r>
                      <a:endParaRPr lang="zh-HK" altLang="en-US"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95000"/>
                      </a:sys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altLang="zh-HK" dirty="0">
                          <a:solidFill>
                            <a:schemeClr val="tx1"/>
                          </a:solidFill>
                        </a:rPr>
                        <a:t>20</a:t>
                      </a:r>
                      <a:endParaRPr lang="zh-HK" altLang="en-US"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94000"/>
                      </a:sysClr>
                    </a:solidFill>
                  </a:tcPr>
                </a:tc>
                <a:extLst>
                  <a:ext uri="{0D108BD9-81ED-4DB2-BD59-A6C34878D82A}">
                    <a16:rowId xmlns:a16="http://schemas.microsoft.com/office/drawing/2014/main" val="2170261135"/>
                  </a:ext>
                </a:extLst>
              </a:tr>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zh-TW" altLang="en-US" dirty="0">
                          <a:solidFill>
                            <a:schemeClr val="tx1"/>
                          </a:solidFill>
                        </a:rPr>
                        <a:t>簡介：</a:t>
                      </a:r>
                      <a:endParaRPr lang="zh-HK" altLang="en-US"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zh-TW" altLang="en-US" sz="1800" b="0" i="0" u="none" strike="noStrike" kern="1200" baseline="0" dirty="0">
                          <a:solidFill>
                            <a:schemeClr val="tx1"/>
                          </a:solidFill>
                          <a:latin typeface="Calibri"/>
                          <a:ea typeface="+mn-ea"/>
                          <a:cs typeface="+mn-cs"/>
                        </a:rPr>
                        <a:t>當香港居民多談怎樣利用</a:t>
                      </a:r>
                      <a:r>
                        <a:rPr lang="en-US" altLang="zh-TW" sz="1800" b="0" i="0" u="none" strike="noStrike" kern="1200" baseline="0" dirty="0">
                          <a:solidFill>
                            <a:schemeClr val="tx1"/>
                          </a:solidFill>
                          <a:latin typeface="Calibri"/>
                          <a:ea typeface="+mn-ea"/>
                          <a:cs typeface="+mn-cs"/>
                        </a:rPr>
                        <a:t>《</a:t>
                      </a:r>
                      <a:r>
                        <a:rPr lang="zh-TW" altLang="en-US" sz="1800" b="0" i="0" u="none" strike="noStrike" kern="1200" baseline="0" dirty="0">
                          <a:solidFill>
                            <a:schemeClr val="tx1"/>
                          </a:solidFill>
                          <a:latin typeface="Calibri"/>
                          <a:ea typeface="+mn-ea"/>
                          <a:cs typeface="+mn-cs"/>
                        </a:rPr>
                        <a:t>基本法</a:t>
                      </a:r>
                      <a:r>
                        <a:rPr lang="en-US" altLang="zh-TW" sz="1800" b="0" i="0" u="none" strike="noStrike" kern="1200" baseline="0" dirty="0">
                          <a:solidFill>
                            <a:schemeClr val="tx1"/>
                          </a:solidFill>
                          <a:latin typeface="Calibri"/>
                          <a:ea typeface="+mn-ea"/>
                          <a:cs typeface="+mn-cs"/>
                        </a:rPr>
                        <a:t>》</a:t>
                      </a:r>
                      <a:r>
                        <a:rPr lang="zh-TW" altLang="en-US" sz="1800" b="0" i="0" u="none" strike="noStrike" kern="1200" baseline="0" dirty="0">
                          <a:solidFill>
                            <a:schemeClr val="tx1"/>
                          </a:solidFill>
                          <a:latin typeface="Calibri"/>
                          <a:ea typeface="+mn-ea"/>
                          <a:cs typeface="+mn-cs"/>
                        </a:rPr>
                        <a:t>來保障他們的權利時，此處就集中談香港居民的義務，和</a:t>
                      </a:r>
                      <a:r>
                        <a:rPr lang="en-US" altLang="zh-TW" sz="1800" b="0" i="0" u="none" strike="noStrike" kern="1200" baseline="0" dirty="0">
                          <a:solidFill>
                            <a:schemeClr val="tx1"/>
                          </a:solidFill>
                          <a:latin typeface="Calibri"/>
                          <a:ea typeface="+mn-ea"/>
                          <a:cs typeface="+mn-cs"/>
                        </a:rPr>
                        <a:t>《</a:t>
                      </a:r>
                      <a:r>
                        <a:rPr lang="zh-TW" altLang="en-US" sz="1800" b="0" i="0" u="none" strike="noStrike" kern="1200" baseline="0" dirty="0">
                          <a:solidFill>
                            <a:schemeClr val="tx1"/>
                          </a:solidFill>
                          <a:latin typeface="Calibri"/>
                          <a:ea typeface="+mn-ea"/>
                          <a:cs typeface="+mn-cs"/>
                        </a:rPr>
                        <a:t>基本法</a:t>
                      </a:r>
                      <a:r>
                        <a:rPr lang="en-US" altLang="zh-TW" sz="1800" b="0" i="0" u="none" strike="noStrike" kern="1200" baseline="0" dirty="0">
                          <a:solidFill>
                            <a:schemeClr val="tx1"/>
                          </a:solidFill>
                          <a:latin typeface="Calibri"/>
                          <a:ea typeface="+mn-ea"/>
                          <a:cs typeface="+mn-cs"/>
                        </a:rPr>
                        <a:t>》</a:t>
                      </a:r>
                      <a:r>
                        <a:rPr lang="zh-TW" altLang="en-US" sz="1800" b="0" i="0" u="none" strike="noStrike" kern="1200" baseline="0" dirty="0">
                          <a:solidFill>
                            <a:schemeClr val="tx1"/>
                          </a:solidFill>
                          <a:latin typeface="Calibri"/>
                          <a:ea typeface="+mn-ea"/>
                          <a:cs typeface="+mn-cs"/>
                        </a:rPr>
                        <a:t>怎樣限制居民的權利</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3909340"/>
                  </a:ext>
                </a:extLst>
              </a:tr>
            </a:tbl>
          </a:graphicData>
        </a:graphic>
      </p:graphicFrame>
      <p:pic>
        <p:nvPicPr>
          <p:cNvPr id="5" name="圖片 4" descr="一張含有 文字, 名片 的圖片&#10;&#10;自動產生的描述">
            <a:extLst>
              <a:ext uri="{FF2B5EF4-FFF2-40B4-BE49-F238E27FC236}">
                <a16:creationId xmlns:a16="http://schemas.microsoft.com/office/drawing/2014/main" id="{170BE51C-1F0A-F4DA-C756-E72278A3C6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172" t="29207" r="25898" b="28889"/>
          <a:stretch/>
        </p:blipFill>
        <p:spPr>
          <a:xfrm>
            <a:off x="1907704" y="4497834"/>
            <a:ext cx="1661262" cy="1879600"/>
          </a:xfrm>
          <a:prstGeom prst="rect">
            <a:avLst/>
          </a:prstGeom>
        </p:spPr>
      </p:pic>
      <p:pic>
        <p:nvPicPr>
          <p:cNvPr id="6" name="圖片 5">
            <a:extLst>
              <a:ext uri="{FF2B5EF4-FFF2-40B4-BE49-F238E27FC236}">
                <a16:creationId xmlns:a16="http://schemas.microsoft.com/office/drawing/2014/main" id="{4F98ACB4-0060-0E8A-9F7F-B66E4C6F6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4442" y="4491999"/>
            <a:ext cx="3944149" cy="1885435"/>
          </a:xfrm>
          <a:prstGeom prst="rect">
            <a:avLst/>
          </a:prstGeom>
        </p:spPr>
      </p:pic>
    </p:spTree>
    <p:extLst>
      <p:ext uri="{BB962C8B-B14F-4D97-AF65-F5344CB8AC3E}">
        <p14:creationId xmlns:p14="http://schemas.microsoft.com/office/powerpoint/2010/main" val="102004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Text Placeholder 8196" descr="Unit 4_p2"/>
          <p:cNvPicPr>
            <a:picLocks noGrp="1" noChangeAspect="1"/>
          </p:cNvPicPr>
          <p:nvPr>
            <p:ph type="body" idx="1"/>
          </p:nvPr>
        </p:nvPicPr>
        <p:blipFill>
          <a:blip r:embed="rId2"/>
          <a:stretch>
            <a:fillRect/>
          </a:stretch>
        </p:blipFill>
        <p:spPr>
          <a:xfrm>
            <a:off x="539750" y="2420938"/>
            <a:ext cx="1577975" cy="3459162"/>
          </a:xfrm>
        </p:spPr>
      </p:pic>
      <p:pic>
        <p:nvPicPr>
          <p:cNvPr id="8199" name="Picture 8198" descr="buble1"/>
          <p:cNvPicPr>
            <a:picLocks noChangeAspect="1"/>
          </p:cNvPicPr>
          <p:nvPr/>
        </p:nvPicPr>
        <p:blipFill>
          <a:blip r:embed="rId3"/>
          <a:stretch>
            <a:fillRect/>
          </a:stretch>
        </p:blipFill>
        <p:spPr>
          <a:xfrm>
            <a:off x="3203848" y="2254569"/>
            <a:ext cx="5313407" cy="4054751"/>
          </a:xfrm>
          <a:prstGeom prst="rect">
            <a:avLst/>
          </a:prstGeom>
          <a:noFill/>
          <a:ln w="9525">
            <a:noFill/>
          </a:ln>
        </p:spPr>
      </p:pic>
      <p:sp>
        <p:nvSpPr>
          <p:cNvPr id="8200" name="Rectangle 8199"/>
          <p:cNvSpPr/>
          <p:nvPr/>
        </p:nvSpPr>
        <p:spPr>
          <a:xfrm>
            <a:off x="4057650" y="2812256"/>
            <a:ext cx="4101465" cy="2676525"/>
          </a:xfrm>
          <a:prstGeom prst="rect">
            <a:avLst/>
          </a:prstGeom>
          <a:noFill/>
          <a:ln w="9525">
            <a:noFill/>
          </a:ln>
        </p:spPr>
        <p:txBody>
          <a:bodyPr wrap="square" anchor="ctr">
            <a:spAutoFit/>
          </a:bodyPr>
          <a:lstStyle/>
          <a:p>
            <a:r>
              <a:rPr lang="zh-TW" altLang="en-US" sz="2800" dirty="0">
                <a:latin typeface="標楷體" panose="03000509000000000000" pitchFamily="65" charset="-120"/>
                <a:ea typeface="標楷體" panose="03000509000000000000" pitchFamily="65" charset="-120"/>
              </a:rPr>
              <a:t>我們當記者的同事一直堅持作為人民的喉舌，不怕強權，那個富商雖無過犯，但面目可憎，我要拼砌多些有關他的不利消息，讓他不好過﹗</a:t>
            </a:r>
          </a:p>
        </p:txBody>
      </p:sp>
      <p:sp>
        <p:nvSpPr>
          <p:cNvPr id="4" name="Title 3"/>
          <p:cNvSpPr>
            <a:spLocks noGrp="1"/>
          </p:cNvSpPr>
          <p:nvPr>
            <p:ph type="title"/>
          </p:nvPr>
        </p:nvSpPr>
        <p:spPr>
          <a:xfrm>
            <a:off x="-155575" y="1360488"/>
            <a:ext cx="8229600" cy="1143000"/>
          </a:xfrm>
        </p:spPr>
        <p:txBody>
          <a:bodyPr/>
          <a:lstStyle/>
          <a:p>
            <a:r>
              <a:rPr lang="en-US" sz="2800" b="1" dirty="0" err="1">
                <a:effectLst/>
                <a:latin typeface="標楷體" panose="03000509000000000000" pitchFamily="65" charset="-120"/>
                <a:ea typeface="標楷體" panose="03000509000000000000" pitchFamily="65" charset="-120"/>
              </a:rPr>
              <a:t>活動</a:t>
            </a:r>
            <a:r>
              <a:rPr lang="zh-TW" altLang="en-US" sz="2800" b="1" dirty="0">
                <a:effectLst/>
                <a:latin typeface="標楷體" panose="03000509000000000000" pitchFamily="65" charset="-120"/>
                <a:ea typeface="標楷體" panose="03000509000000000000" pitchFamily="65" charset="-120"/>
              </a:rPr>
              <a:t>三</a:t>
            </a:r>
            <a:r>
              <a:rPr lang="en-US" sz="2800" dirty="0">
                <a:effectLst/>
                <a:latin typeface="標楷體" panose="03000509000000000000" pitchFamily="65" charset="-120"/>
                <a:ea typeface="標楷體" panose="03000509000000000000" pitchFamily="65" charset="-120"/>
              </a:rPr>
              <a:t>：</a:t>
            </a:r>
            <a:r>
              <a:rPr lang="en-US" sz="2800" dirty="0" err="1">
                <a:effectLst/>
                <a:latin typeface="標楷體" panose="03000509000000000000" pitchFamily="65" charset="-120"/>
                <a:ea typeface="標楷體" panose="03000509000000000000" pitchFamily="65" charset="-120"/>
              </a:rPr>
              <a:t>居民擁有的自由是沒有限制的嗎</a:t>
            </a:r>
            <a:r>
              <a:rPr lang="en-US" sz="2800" dirty="0">
                <a:effectLst/>
                <a:latin typeface="標楷體" panose="03000509000000000000" pitchFamily="65" charset="-120"/>
                <a:ea typeface="標楷體" panose="03000509000000000000" pitchFamily="65" charset="-120"/>
              </a:rPr>
              <a:t>？</a:t>
            </a:r>
          </a:p>
        </p:txBody>
      </p:sp>
      <p:sp>
        <p:nvSpPr>
          <p:cNvPr id="5" name="Text Box 4"/>
          <p:cNvSpPr txBox="1"/>
          <p:nvPr/>
        </p:nvSpPr>
        <p:spPr>
          <a:xfrm>
            <a:off x="2117725" y="5278045"/>
            <a:ext cx="1316355" cy="583565"/>
          </a:xfrm>
          <a:prstGeom prst="rect">
            <a:avLst/>
          </a:prstGeom>
          <a:noFill/>
        </p:spPr>
        <p:txBody>
          <a:bodyPr wrap="square" rtlCol="0">
            <a:spAutoFit/>
          </a:bodyPr>
          <a:lstStyle/>
          <a:p>
            <a:r>
              <a:rPr lang="en-US" sz="3200" dirty="0" err="1">
                <a:latin typeface="標楷體" panose="03000509000000000000" pitchFamily="65" charset="-120"/>
                <a:ea typeface="標楷體" panose="03000509000000000000" pitchFamily="65" charset="-120"/>
              </a:rPr>
              <a:t>記者</a:t>
            </a:r>
            <a:endParaRPr lang="en-US" sz="3200" dirty="0">
              <a:latin typeface="標楷體" panose="03000509000000000000" pitchFamily="65" charset="-120"/>
              <a:ea typeface="標楷體" panose="03000509000000000000" pitchFamily="65" charset="-120"/>
            </a:endParaRPr>
          </a:p>
        </p:txBody>
      </p:sp>
      <p:grpSp>
        <p:nvGrpSpPr>
          <p:cNvPr id="60" name="Group 59"/>
          <p:cNvGrpSpPr/>
          <p:nvPr/>
        </p:nvGrpSpPr>
        <p:grpSpPr>
          <a:xfrm>
            <a:off x="219710" y="263087"/>
            <a:ext cx="8297545" cy="1075979"/>
            <a:chOff x="156" y="6119"/>
            <a:chExt cx="13067" cy="1069"/>
          </a:xfrm>
        </p:grpSpPr>
        <p:grpSp>
          <p:nvGrpSpPr>
            <p:cNvPr id="10" name="Group 9"/>
            <p:cNvGrpSpPr/>
            <p:nvPr/>
          </p:nvGrpSpPr>
          <p:grpSpPr>
            <a:xfrm>
              <a:off x="156" y="6180"/>
              <a:ext cx="1954" cy="946"/>
              <a:chOff x="1161" y="6049"/>
              <a:chExt cx="2888" cy="1506"/>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 y="6049"/>
                <a:ext cx="1997" cy="1506"/>
              </a:xfrm>
              <a:prstGeom prst="rect">
                <a:avLst/>
              </a:prstGeom>
              <a:solidFill>
                <a:srgbClr val="00B0F0"/>
              </a:solidFill>
              <a:ln w="9525">
                <a:solidFill>
                  <a:srgbClr val="00B0F0"/>
                </a:solidFill>
                <a:miter lim="800000"/>
                <a:headEnd/>
                <a:tailEnd/>
              </a:ln>
              <a:effectLst/>
            </p:spPr>
          </p:pic>
          <p:sp>
            <p:nvSpPr>
              <p:cNvPr id="14" name="TextBox 11"/>
              <p:cNvSpPr txBox="1">
                <a:spLocks noChangeArrowheads="1"/>
              </p:cNvSpPr>
              <p:nvPr/>
            </p:nvSpPr>
            <p:spPr bwMode="auto">
              <a:xfrm>
                <a:off x="1161" y="6541"/>
                <a:ext cx="2888" cy="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pPr>
                <a:r>
                  <a:rPr lang="en-US" altLang="zh-TW" sz="4800" b="1" baseline="30000" dirty="0">
                    <a:latin typeface="標楷體" panose="03000509000000000000" pitchFamily="65" charset="-120"/>
                    <a:ea typeface="標楷體" panose="03000509000000000000" pitchFamily="65" charset="-120"/>
                    <a:cs typeface="Arial" panose="020B0604020202020204" pitchFamily="34" charset="0"/>
                  </a:rPr>
                  <a:t>3</a:t>
                </a:r>
                <a:endParaRPr lang="zh-TW" altLang="en-US" sz="4800" b="1" baseline="30000" dirty="0">
                  <a:latin typeface="標楷體" panose="03000509000000000000" pitchFamily="65" charset="-120"/>
                  <a:ea typeface="標楷體" panose="03000509000000000000" pitchFamily="65" charset="-120"/>
                </a:endParaRPr>
              </a:p>
            </p:txBody>
          </p:sp>
        </p:grpSp>
        <p:sp>
          <p:nvSpPr>
            <p:cNvPr id="55" name="TextBox 12"/>
            <p:cNvSpPr txBox="1">
              <a:spLocks noChangeArrowheads="1"/>
            </p:cNvSpPr>
            <p:nvPr/>
          </p:nvSpPr>
          <p:spPr bwMode="auto">
            <a:xfrm>
              <a:off x="2110" y="6119"/>
              <a:ext cx="11113" cy="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9pPr>
            </a:lstStyle>
            <a:p>
              <a:pPr eaLnBrk="1" hangingPunct="1">
                <a:spcBef>
                  <a:spcPct val="0"/>
                </a:spcBef>
                <a:buFontTx/>
                <a:buNone/>
              </a:pPr>
              <a:r>
                <a:rPr sz="2400" dirty="0">
                  <a:latin typeface="標楷體" panose="03000509000000000000" pitchFamily="65" charset="-120"/>
                  <a:ea typeface="標楷體" panose="03000509000000000000" pitchFamily="65" charset="-120"/>
                </a:rPr>
                <a:t>《</a:t>
              </a:r>
              <a:r>
                <a:rPr dirty="0">
                  <a:latin typeface="標楷體" panose="03000509000000000000" pitchFamily="65" charset="-120"/>
                  <a:ea typeface="標楷體" panose="03000509000000000000" pitchFamily="65" charset="-120"/>
                </a:rPr>
                <a:t>基本法》如何限制香港居民的權利？為什麼？</a:t>
              </a:r>
            </a:p>
          </p:txBody>
        </p:sp>
      </p:grpSp>
      <p:sp>
        <p:nvSpPr>
          <p:cNvPr id="2" name="文字方塊 1">
            <a:extLst>
              <a:ext uri="{FF2B5EF4-FFF2-40B4-BE49-F238E27FC236}">
                <a16:creationId xmlns:a16="http://schemas.microsoft.com/office/drawing/2014/main" id="{C55A3B20-B491-40B8-ABC2-6357A6F58280}"/>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9</a:t>
            </a:r>
            <a:endParaRPr lang="zh-HK"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err="1">
                <a:solidFill>
                  <a:srgbClr val="0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mn-ea"/>
              </a:rPr>
              <a:t>活動</a:t>
            </a:r>
            <a:r>
              <a:rPr lang="zh-TW" altLang="en-US" sz="3200" b="1" dirty="0">
                <a:solidFill>
                  <a:srgbClr val="0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mn-ea"/>
              </a:rPr>
              <a:t>三</a:t>
            </a:r>
            <a:r>
              <a:rPr lang="en-US" sz="3200" b="1" dirty="0">
                <a:solidFill>
                  <a:srgbClr val="0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mn-ea"/>
              </a:rPr>
              <a:t>：</a:t>
            </a:r>
            <a:r>
              <a:rPr lang="en-US" sz="3200" b="1" dirty="0" err="1">
                <a:solidFill>
                  <a:srgbClr val="0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mn-ea"/>
              </a:rPr>
              <a:t>居民擁有的自由是沒有限制的嗎</a:t>
            </a:r>
            <a:r>
              <a:rPr lang="en-US" sz="3200" b="1" dirty="0">
                <a:solidFill>
                  <a:srgbClr val="0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mn-ea"/>
              </a:rPr>
              <a:t>？</a:t>
            </a:r>
            <a:endParaRPr lang="en-US" dirty="0">
              <a:latin typeface="標楷體" panose="03000509000000000000" pitchFamily="65" charset="-120"/>
              <a:ea typeface="標楷體" panose="03000509000000000000" pitchFamily="65" charset="-120"/>
            </a:endParaRPr>
          </a:p>
        </p:txBody>
      </p:sp>
      <p:grpSp>
        <p:nvGrpSpPr>
          <p:cNvPr id="8" name="Group 7"/>
          <p:cNvGrpSpPr/>
          <p:nvPr/>
        </p:nvGrpSpPr>
        <p:grpSpPr>
          <a:xfrm>
            <a:off x="5327014" y="1287145"/>
            <a:ext cx="3862706" cy="5540375"/>
            <a:chOff x="8389" y="1869"/>
            <a:chExt cx="6083" cy="8725"/>
          </a:xfrm>
        </p:grpSpPr>
        <p:grpSp>
          <p:nvGrpSpPr>
            <p:cNvPr id="3" name="Group 9"/>
            <p:cNvGrpSpPr/>
            <p:nvPr/>
          </p:nvGrpSpPr>
          <p:grpSpPr bwMode="auto">
            <a:xfrm>
              <a:off x="8389" y="1869"/>
              <a:ext cx="5494" cy="8725"/>
              <a:chOff x="1478233" y="2141769"/>
              <a:chExt cx="2578188" cy="4594965"/>
            </a:xfrm>
          </p:grpSpPr>
          <p:pic>
            <p:nvPicPr>
              <p:cNvPr id="19463" name="Picture 3" descr="圖片 11.jpg"/>
              <p:cNvPicPr>
                <a:picLocks noChangeAspect="1"/>
              </p:cNvPicPr>
              <p:nvPr/>
            </p:nvPicPr>
            <p:blipFill rotWithShape="1">
              <a:blip r:embed="rId2">
                <a:extLst>
                  <a:ext uri="{28A0092B-C50C-407E-A947-70E740481C1C}">
                    <a14:useLocalDpi xmlns:a14="http://schemas.microsoft.com/office/drawing/2010/main" val="0"/>
                  </a:ext>
                </a:extLst>
              </a:blip>
              <a:srcRect b="2135"/>
              <a:stretch/>
            </p:blipFill>
            <p:spPr bwMode="auto">
              <a:xfrm>
                <a:off x="1478233" y="2141769"/>
                <a:ext cx="2578188" cy="459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10"/>
              <p:cNvSpPr>
                <a:spLocks noChangeArrowheads="1"/>
              </p:cNvSpPr>
              <p:nvPr/>
            </p:nvSpPr>
            <p:spPr bwMode="auto">
              <a:xfrm>
                <a:off x="2414935" y="2492971"/>
                <a:ext cx="1459255" cy="24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ysClr val="windowText" lastClr="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ysClr val="windowText" lastClr="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ysClr val="windowText" lastClr="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ysClr val="windowText" lastClr="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ysClr val="windowText" lastClr="000000"/>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ysClr val="windowText" lastClr="000000"/>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ysClr val="windowText" lastClr="000000"/>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ysClr val="windowText" lastClr="000000"/>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ysClr val="windowText" lastClr="000000"/>
                    </a:solidFill>
                    <a:latin typeface="Calibri" panose="020F0502020204030204" charset="0"/>
                    <a:ea typeface="MS PGothic" panose="020B0600070205080204" pitchFamily="34" charset="-128"/>
                    <a:cs typeface="Geneva" charset="0"/>
                  </a:defRPr>
                </a:lvl9pPr>
              </a:lstStyle>
              <a:p>
                <a:pPr eaLnBrk="1" hangingPunct="1">
                  <a:spcBef>
                    <a:spcPct val="0"/>
                  </a:spcBef>
                  <a:buFontTx/>
                  <a:buNone/>
                </a:pPr>
                <a:endParaRPr lang="zh-TW" altLang="en-US" sz="2000" baseline="30000" dirty="0">
                  <a:latin typeface="標楷體" panose="03000509000000000000" pitchFamily="65" charset="-120"/>
                  <a:ea typeface="標楷體" panose="03000509000000000000" pitchFamily="65" charset="-120"/>
                </a:endParaRPr>
              </a:p>
            </p:txBody>
          </p:sp>
        </p:grpSp>
        <p:sp>
          <p:nvSpPr>
            <p:cNvPr id="4" name="Text Box 3"/>
            <p:cNvSpPr txBox="1"/>
            <p:nvPr/>
          </p:nvSpPr>
          <p:spPr>
            <a:xfrm>
              <a:off x="9980" y="2328"/>
              <a:ext cx="3515" cy="2470"/>
            </a:xfrm>
            <a:prstGeom prst="rect">
              <a:avLst/>
            </a:prstGeom>
            <a:noFill/>
          </p:spPr>
          <p:txBody>
            <a:bodyPr wrap="square" rtlCol="0">
              <a:spAutoFit/>
            </a:bodyPr>
            <a:lstStyle/>
            <a:p>
              <a:r>
                <a:rPr lang="en-US" sz="1600" b="1" dirty="0">
                  <a:latin typeface="標楷體" panose="03000509000000000000" pitchFamily="65" charset="-120"/>
                  <a:ea typeface="標楷體" panose="03000509000000000000" pitchFamily="65" charset="-120"/>
                </a:rPr>
                <a:t>「</a:t>
              </a:r>
              <a:r>
                <a:rPr lang="en-US" sz="1600" b="1" dirty="0" err="1">
                  <a:latin typeface="標楷體" panose="03000509000000000000" pitchFamily="65" charset="-120"/>
                  <a:ea typeface="標楷體" panose="03000509000000000000" pitchFamily="65" charset="-120"/>
                </a:rPr>
                <a:t>我一定要到那個官員面前示威，讓他知道我們對他的政策有怎麼大的反感，為什麼把我困在這裡，不讓我走近些</a:t>
              </a:r>
              <a:r>
                <a:rPr lang="en-US" sz="1600" b="1" dirty="0">
                  <a:latin typeface="標楷體" panose="03000509000000000000" pitchFamily="65" charset="-120"/>
                  <a:ea typeface="標楷體" panose="03000509000000000000" pitchFamily="65" charset="-120"/>
                </a:rPr>
                <a:t>？」</a:t>
              </a:r>
            </a:p>
          </p:txBody>
        </p:sp>
        <p:sp>
          <p:nvSpPr>
            <p:cNvPr id="5" name="Text Box 4"/>
            <p:cNvSpPr txBox="1"/>
            <p:nvPr/>
          </p:nvSpPr>
          <p:spPr>
            <a:xfrm>
              <a:off x="11665" y="8772"/>
              <a:ext cx="2807" cy="822"/>
            </a:xfrm>
            <a:prstGeom prst="rect">
              <a:avLst/>
            </a:prstGeom>
            <a:noFill/>
          </p:spPr>
          <p:txBody>
            <a:bodyPr wrap="square" rtlCol="0">
              <a:spAutoFit/>
            </a:bodyPr>
            <a:lstStyle/>
            <a:p>
              <a:r>
                <a:rPr lang="en-US" sz="2800" dirty="0" err="1">
                  <a:latin typeface="標楷體" panose="03000509000000000000" pitchFamily="65" charset="-120"/>
                  <a:ea typeface="標楷體" panose="03000509000000000000" pitchFamily="65" charset="-120"/>
                </a:rPr>
                <a:t>示威人士</a:t>
              </a:r>
              <a:endParaRPr lang="en-US" sz="2800" dirty="0">
                <a:latin typeface="標楷體" panose="03000509000000000000" pitchFamily="65" charset="-120"/>
                <a:ea typeface="標楷體" panose="03000509000000000000" pitchFamily="65" charset="-120"/>
              </a:endParaRPr>
            </a:p>
          </p:txBody>
        </p:sp>
      </p:grpSp>
      <p:grpSp>
        <p:nvGrpSpPr>
          <p:cNvPr id="10" name="Group 9"/>
          <p:cNvGrpSpPr/>
          <p:nvPr/>
        </p:nvGrpSpPr>
        <p:grpSpPr>
          <a:xfrm>
            <a:off x="0" y="2002053"/>
            <a:ext cx="5779052" cy="4404462"/>
            <a:chOff x="112" y="3685"/>
            <a:chExt cx="8457" cy="6368"/>
          </a:xfrm>
        </p:grpSpPr>
        <p:grpSp>
          <p:nvGrpSpPr>
            <p:cNvPr id="7" name="Group 10"/>
            <p:cNvGrpSpPr/>
            <p:nvPr/>
          </p:nvGrpSpPr>
          <p:grpSpPr bwMode="auto">
            <a:xfrm>
              <a:off x="112" y="3685"/>
              <a:ext cx="8457" cy="6368"/>
              <a:chOff x="0" y="2838450"/>
              <a:chExt cx="5125762" cy="3670300"/>
            </a:xfrm>
          </p:grpSpPr>
          <p:pic>
            <p:nvPicPr>
              <p:cNvPr id="16393" name="Picture 20" descr="圖片 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38450"/>
                <a:ext cx="251301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6963" y="2838450"/>
                <a:ext cx="26495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Rectangle 19"/>
              <p:cNvSpPr>
                <a:spLocks noChangeArrowheads="1"/>
              </p:cNvSpPr>
              <p:nvPr/>
            </p:nvSpPr>
            <p:spPr bwMode="auto">
              <a:xfrm>
                <a:off x="2622018" y="3059842"/>
                <a:ext cx="2503744" cy="133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ysClr val="windowText" lastClr="000000"/>
                    </a:solidFill>
                    <a:latin typeface="Calibri" panose="020F0502020204030204" charset="0"/>
                    <a:ea typeface="MS PGothic" panose="020B0600070205080204" pitchFamily="34" charset="-128"/>
                    <a:cs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ysClr val="windowText" lastClr="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ysClr val="windowText" lastClr="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ysClr val="windowText" lastClr="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ysClr val="windowText" lastClr="000000"/>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ysClr val="windowText" lastClr="000000"/>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ysClr val="windowText" lastClr="000000"/>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ysClr val="windowText" lastClr="000000"/>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ysClr val="windowText" lastClr="000000"/>
                    </a:solidFill>
                    <a:latin typeface="Calibri" panose="020F0502020204030204" charset="0"/>
                    <a:ea typeface="MS PGothic" panose="020B0600070205080204" pitchFamily="34" charset="-128"/>
                    <a:cs typeface="Geneva" charset="0"/>
                  </a:defRPr>
                </a:lvl9pPr>
              </a:lstStyle>
              <a:p>
                <a:pPr eaLnBrk="1" hangingPunct="1">
                  <a:spcBef>
                    <a:spcPct val="0"/>
                  </a:spcBef>
                  <a:buFontTx/>
                  <a:buNone/>
                </a:pPr>
                <a:r>
                  <a:rPr lang="en-US" sz="1800" dirty="0">
                    <a:latin typeface="標楷體" panose="03000509000000000000" pitchFamily="65" charset="-120"/>
                    <a:ea typeface="標楷體" panose="03000509000000000000" pitchFamily="65" charset="-120"/>
                  </a:rPr>
                  <a:t>《</a:t>
                </a:r>
                <a:r>
                  <a:rPr lang="en-US" sz="1800" dirty="0" err="1">
                    <a:latin typeface="標楷體" panose="03000509000000000000" pitchFamily="65" charset="-120"/>
                    <a:ea typeface="標楷體" panose="03000509000000000000" pitchFamily="65" charset="-120"/>
                  </a:rPr>
                  <a:t>基本法》不是說居民有移居其他國家和地區的自由嗎？我現在持</a:t>
                </a:r>
                <a:r>
                  <a:rPr lang="zh-TW" altLang="en-US" sz="1800" dirty="0">
                    <a:latin typeface="標楷體" panose="03000509000000000000" pitchFamily="65" charset="-120"/>
                    <a:ea typeface="標楷體" panose="03000509000000000000" pitchFamily="65" charset="-120"/>
                  </a:rPr>
                  <a:t>有</a:t>
                </a:r>
                <a:r>
                  <a:rPr lang="en-US" sz="1800" dirty="0" err="1">
                    <a:latin typeface="標楷體" panose="03000509000000000000" pitchFamily="65" charset="-120"/>
                    <a:ea typeface="標楷體" panose="03000509000000000000" pitchFamily="65" charset="-120"/>
                  </a:rPr>
                  <a:t>合法有效的旅行證件，為什麼不准我離境</a:t>
                </a:r>
                <a:r>
                  <a:rPr lang="en-US" sz="1800" dirty="0">
                    <a:latin typeface="標楷體" panose="03000509000000000000" pitchFamily="65" charset="-120"/>
                    <a:ea typeface="標楷體" panose="03000509000000000000" pitchFamily="65" charset="-120"/>
                  </a:rPr>
                  <a:t>？</a:t>
                </a:r>
              </a:p>
            </p:txBody>
          </p:sp>
        </p:grpSp>
        <p:sp>
          <p:nvSpPr>
            <p:cNvPr id="9" name="Text Box 8"/>
            <p:cNvSpPr txBox="1"/>
            <p:nvPr/>
          </p:nvSpPr>
          <p:spPr>
            <a:xfrm>
              <a:off x="3747" y="8988"/>
              <a:ext cx="3243" cy="756"/>
            </a:xfrm>
            <a:prstGeom prst="rect">
              <a:avLst/>
            </a:prstGeom>
            <a:noFill/>
          </p:spPr>
          <p:txBody>
            <a:bodyPr wrap="square" rtlCol="0">
              <a:spAutoFit/>
            </a:bodyPr>
            <a:lstStyle/>
            <a:p>
              <a:r>
                <a:rPr lang="en-US" sz="2800" dirty="0" err="1">
                  <a:latin typeface="標楷體" panose="03000509000000000000" pitchFamily="65" charset="-120"/>
                  <a:ea typeface="標楷體" panose="03000509000000000000" pitchFamily="65" charset="-120"/>
                </a:rPr>
                <a:t>離境人士</a:t>
              </a:r>
              <a:endParaRPr lang="en-US" sz="2800" dirty="0">
                <a:latin typeface="標楷體" panose="03000509000000000000" pitchFamily="65" charset="-120"/>
                <a:ea typeface="標楷體" panose="03000509000000000000" pitchFamily="65" charset="-120"/>
              </a:endParaRPr>
            </a:p>
          </p:txBody>
        </p:sp>
      </p:grpSp>
      <p:sp>
        <p:nvSpPr>
          <p:cNvPr id="6" name="文字方塊 5">
            <a:extLst>
              <a:ext uri="{FF2B5EF4-FFF2-40B4-BE49-F238E27FC236}">
                <a16:creationId xmlns:a16="http://schemas.microsoft.com/office/drawing/2014/main" id="{0FF69AF6-29E7-471B-AB9A-8A535CFA55AC}"/>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10</a:t>
            </a:r>
            <a:endParaRPr lang="zh-HK"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10245" descr="bubble3"/>
          <p:cNvPicPr>
            <a:picLocks noChangeAspect="1"/>
          </p:cNvPicPr>
          <p:nvPr/>
        </p:nvPicPr>
        <p:blipFill>
          <a:blip r:embed="rId2"/>
          <a:stretch>
            <a:fillRect/>
          </a:stretch>
        </p:blipFill>
        <p:spPr>
          <a:xfrm>
            <a:off x="2771775" y="1196975"/>
            <a:ext cx="5400675" cy="3887788"/>
          </a:xfrm>
          <a:prstGeom prst="rect">
            <a:avLst/>
          </a:prstGeom>
          <a:noFill/>
          <a:ln w="9525">
            <a:noFill/>
          </a:ln>
        </p:spPr>
      </p:pic>
      <p:sp>
        <p:nvSpPr>
          <p:cNvPr id="10247" name="Text Box 10246"/>
          <p:cNvSpPr txBox="1"/>
          <p:nvPr/>
        </p:nvSpPr>
        <p:spPr>
          <a:xfrm>
            <a:off x="3276600" y="1484313"/>
            <a:ext cx="4391025" cy="2540000"/>
          </a:xfrm>
          <a:prstGeom prst="rect">
            <a:avLst/>
          </a:prstGeom>
          <a:noFill/>
          <a:ln w="9525">
            <a:noFill/>
          </a:ln>
        </p:spPr>
        <p:txBody>
          <a:bodyPr/>
          <a:lstStyle/>
          <a:p>
            <a:pPr algn="just"/>
            <a:r>
              <a:rPr lang="zh-TW" altLang="en-US" sz="3200" dirty="0">
                <a:latin typeface="標楷體" panose="03000509000000000000" pitchFamily="65" charset="-120"/>
                <a:ea typeface="標楷體" panose="03000509000000000000" pitchFamily="65" charset="-120"/>
              </a:rPr>
              <a:t>《基本法》列明「香港居民的住宅和其他房屋不受侵犯」，就算我在家中製毒，政府也奈何我不得﹗</a:t>
            </a:r>
          </a:p>
        </p:txBody>
      </p:sp>
      <p:sp>
        <p:nvSpPr>
          <p:cNvPr id="2" name="Title 1"/>
          <p:cNvSpPr>
            <a:spLocks noGrp="1"/>
          </p:cNvSpPr>
          <p:nvPr>
            <p:ph type="title"/>
          </p:nvPr>
        </p:nvSpPr>
        <p:spPr/>
        <p:txBody>
          <a:bodyPr/>
          <a:lstStyle/>
          <a:p>
            <a:r>
              <a:rPr lang="en-US" sz="3200" b="1" dirty="0" err="1">
                <a:solidFill>
                  <a:srgbClr val="0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mn-ea"/>
              </a:rPr>
              <a:t>活動</a:t>
            </a:r>
            <a:r>
              <a:rPr lang="zh-TW" altLang="en-US" sz="3200" b="1" dirty="0">
                <a:solidFill>
                  <a:srgbClr val="0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mn-ea"/>
              </a:rPr>
              <a:t>三</a:t>
            </a:r>
            <a:r>
              <a:rPr lang="en-US" sz="3200" b="1" dirty="0">
                <a:solidFill>
                  <a:srgbClr val="0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mn-ea"/>
              </a:rPr>
              <a:t>：</a:t>
            </a:r>
            <a:r>
              <a:rPr lang="en-US" sz="3200" dirty="0" err="1">
                <a:solidFill>
                  <a:srgbClr val="0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mn-ea"/>
              </a:rPr>
              <a:t>居民擁有的自由是沒有限制的嗎</a:t>
            </a:r>
            <a:r>
              <a:rPr lang="en-US" sz="3200" dirty="0">
                <a:solidFill>
                  <a:srgbClr val="0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mn-ea"/>
              </a:rPr>
              <a:t>？</a:t>
            </a:r>
            <a:endParaRPr lang="en-US" dirty="0">
              <a:latin typeface="標楷體" panose="03000509000000000000" pitchFamily="65" charset="-120"/>
              <a:ea typeface="標楷體" panose="03000509000000000000" pitchFamily="65" charset="-120"/>
            </a:endParaRPr>
          </a:p>
        </p:txBody>
      </p:sp>
      <p:pic>
        <p:nvPicPr>
          <p:cNvPr id="4" name="Content Placeholder 3"/>
          <p:cNvPicPr>
            <a:picLocks noGrp="1" noChangeAspect="1"/>
          </p:cNvPicPr>
          <p:nvPr>
            <p:ph idx="1"/>
          </p:nvPr>
        </p:nvPicPr>
        <p:blipFill>
          <a:blip r:embed="rId3"/>
          <a:stretch>
            <a:fillRect/>
          </a:stretch>
        </p:blipFill>
        <p:spPr>
          <a:xfrm>
            <a:off x="921385" y="3136265"/>
            <a:ext cx="2224405" cy="3659505"/>
          </a:xfrm>
          <a:prstGeom prst="rect">
            <a:avLst/>
          </a:prstGeom>
        </p:spPr>
      </p:pic>
      <p:sp>
        <p:nvSpPr>
          <p:cNvPr id="5" name="Text Box 4"/>
          <p:cNvSpPr txBox="1"/>
          <p:nvPr/>
        </p:nvSpPr>
        <p:spPr>
          <a:xfrm>
            <a:off x="2792490" y="5874385"/>
            <a:ext cx="2223770" cy="583565"/>
          </a:xfrm>
          <a:prstGeom prst="rect">
            <a:avLst/>
          </a:prstGeom>
          <a:noFill/>
        </p:spPr>
        <p:txBody>
          <a:bodyPr wrap="square" rtlCol="0">
            <a:spAutoFit/>
          </a:bodyPr>
          <a:lstStyle/>
          <a:p>
            <a:r>
              <a:rPr lang="en-US" sz="3200" dirty="0" err="1">
                <a:latin typeface="標楷體" panose="03000509000000000000" pitchFamily="65" charset="-120"/>
                <a:ea typeface="標楷體" panose="03000509000000000000" pitchFamily="65" charset="-120"/>
              </a:rPr>
              <a:t>小明媽媽</a:t>
            </a:r>
            <a:endParaRPr lang="en-US" sz="3200" dirty="0">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B01B759-1694-4BBF-89D8-A9B538A5A939}"/>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11</a:t>
            </a:r>
            <a:endParaRPr lang="zh-HK"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Placeholder 11266"/>
          <p:cNvSpPr>
            <a:spLocks noGrp="1"/>
          </p:cNvSpPr>
          <p:nvPr>
            <p:ph type="body" idx="1"/>
          </p:nvPr>
        </p:nvSpPr>
        <p:spPr>
          <a:xfrm>
            <a:off x="468313" y="765175"/>
            <a:ext cx="8229600" cy="5360988"/>
          </a:xfrm>
        </p:spPr>
        <p:txBody>
          <a:bodyPr/>
          <a:lstStyle/>
          <a:p>
            <a:pPr marL="609600" indent="-609600"/>
            <a:r>
              <a:rPr lang="zh-TW" altLang="en-US" sz="2800" dirty="0">
                <a:latin typeface="標楷體" panose="03000509000000000000" pitchFamily="65" charset="-120"/>
                <a:ea typeface="標楷體" panose="03000509000000000000" pitchFamily="65" charset="-120"/>
              </a:rPr>
              <a:t>試根據各人的分享及</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基本法</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第三章的條文，然後填寫下表</a:t>
            </a:r>
            <a:r>
              <a:rPr lang="zh-TW" altLang="en-US" dirty="0">
                <a:latin typeface="標楷體" panose="03000509000000000000" pitchFamily="65" charset="-120"/>
                <a:ea typeface="標楷體" panose="03000509000000000000" pitchFamily="65" charset="-120"/>
              </a:rPr>
              <a:t>。</a:t>
            </a:r>
          </a:p>
          <a:p>
            <a:pPr marL="609600" indent="-609600"/>
            <a:endParaRPr lang="zh-TW" altLang="en-US" dirty="0">
              <a:latin typeface="標楷體" panose="03000509000000000000" pitchFamily="65" charset="-120"/>
              <a:ea typeface="標楷體" panose="03000509000000000000" pitchFamily="65" charset="-120"/>
            </a:endParaRPr>
          </a:p>
        </p:txBody>
      </p:sp>
      <p:pic>
        <p:nvPicPr>
          <p:cNvPr id="11268" name="Picture 11267" descr="Unit 4_p3"/>
          <p:cNvPicPr>
            <a:picLocks noChangeAspect="1"/>
          </p:cNvPicPr>
          <p:nvPr/>
        </p:nvPicPr>
        <p:blipFill>
          <a:blip r:embed="rId2"/>
          <a:stretch>
            <a:fillRect/>
          </a:stretch>
        </p:blipFill>
        <p:spPr>
          <a:xfrm>
            <a:off x="1879600" y="4884738"/>
            <a:ext cx="287338" cy="631825"/>
          </a:xfrm>
          <a:prstGeom prst="rect">
            <a:avLst/>
          </a:prstGeom>
          <a:noFill/>
          <a:ln w="9525">
            <a:noFill/>
          </a:ln>
        </p:spPr>
      </p:pic>
      <p:pic>
        <p:nvPicPr>
          <p:cNvPr id="11269" name="Picture 11268" descr="Unit 4_p5"/>
          <p:cNvPicPr>
            <a:picLocks noChangeAspect="1"/>
          </p:cNvPicPr>
          <p:nvPr/>
        </p:nvPicPr>
        <p:blipFill>
          <a:blip r:embed="rId3"/>
          <a:stretch>
            <a:fillRect/>
          </a:stretch>
        </p:blipFill>
        <p:spPr>
          <a:xfrm>
            <a:off x="1789113" y="3713163"/>
            <a:ext cx="381000" cy="635000"/>
          </a:xfrm>
          <a:prstGeom prst="rect">
            <a:avLst/>
          </a:prstGeom>
          <a:noFill/>
          <a:ln w="9525">
            <a:noFill/>
          </a:ln>
        </p:spPr>
      </p:pic>
      <p:pic>
        <p:nvPicPr>
          <p:cNvPr id="11270" name="Picture 11269" descr="Unit 4_p4"/>
          <p:cNvPicPr>
            <a:picLocks noChangeAspect="1"/>
          </p:cNvPicPr>
          <p:nvPr/>
        </p:nvPicPr>
        <p:blipFill>
          <a:blip r:embed="rId4"/>
          <a:stretch>
            <a:fillRect/>
          </a:stretch>
        </p:blipFill>
        <p:spPr>
          <a:xfrm>
            <a:off x="1773238" y="2806700"/>
            <a:ext cx="406400" cy="635000"/>
          </a:xfrm>
          <a:prstGeom prst="rect">
            <a:avLst/>
          </a:prstGeom>
          <a:noFill/>
          <a:ln w="9525">
            <a:noFill/>
          </a:ln>
        </p:spPr>
      </p:pic>
      <p:sp>
        <p:nvSpPr>
          <p:cNvPr id="11276" name="Rectangle 11275"/>
          <p:cNvSpPr/>
          <p:nvPr/>
        </p:nvSpPr>
        <p:spPr>
          <a:xfrm>
            <a:off x="1795463" y="1341438"/>
            <a:ext cx="533400" cy="0"/>
          </a:xfrm>
          <a:prstGeom prst="rect">
            <a:avLst/>
          </a:prstGeom>
          <a:solidFill>
            <a:srgbClr val="CCFFCC"/>
          </a:solidFill>
          <a:ln w="9525">
            <a:noFill/>
          </a:ln>
        </p:spPr>
        <p:txBody>
          <a:bodyPr/>
          <a:lstStyle/>
          <a:p>
            <a:endParaRPr lang="en-US"/>
          </a:p>
        </p:txBody>
      </p:sp>
      <p:sp>
        <p:nvSpPr>
          <p:cNvPr id="11281" name="Rectangle 11280"/>
          <p:cNvSpPr/>
          <p:nvPr/>
        </p:nvSpPr>
        <p:spPr>
          <a:xfrm>
            <a:off x="1795463" y="1341438"/>
            <a:ext cx="533400" cy="0"/>
          </a:xfrm>
          <a:prstGeom prst="rect">
            <a:avLst/>
          </a:prstGeom>
          <a:solidFill>
            <a:srgbClr val="CCFFCC"/>
          </a:solidFill>
          <a:ln w="9525">
            <a:noFill/>
          </a:ln>
        </p:spPr>
        <p:txBody>
          <a:bodyPr/>
          <a:lstStyle/>
          <a:p>
            <a:endParaRPr lang="en-US"/>
          </a:p>
        </p:txBody>
      </p:sp>
      <p:sp>
        <p:nvSpPr>
          <p:cNvPr id="11286" name="Rectangle 11285"/>
          <p:cNvSpPr/>
          <p:nvPr/>
        </p:nvSpPr>
        <p:spPr>
          <a:xfrm>
            <a:off x="1795463" y="1341438"/>
            <a:ext cx="533400" cy="0"/>
          </a:xfrm>
          <a:prstGeom prst="rect">
            <a:avLst/>
          </a:prstGeom>
          <a:solidFill>
            <a:srgbClr val="CCFFCC"/>
          </a:solidFill>
          <a:ln w="9525">
            <a:noFill/>
          </a:ln>
        </p:spPr>
        <p:txBody>
          <a:bodyPr/>
          <a:lstStyle/>
          <a:p>
            <a:endParaRPr lang="en-US"/>
          </a:p>
        </p:txBody>
      </p:sp>
      <p:sp>
        <p:nvSpPr>
          <p:cNvPr id="11291" name="Rectangle 11290"/>
          <p:cNvSpPr/>
          <p:nvPr/>
        </p:nvSpPr>
        <p:spPr>
          <a:xfrm>
            <a:off x="1795463" y="1341438"/>
            <a:ext cx="533400" cy="0"/>
          </a:xfrm>
          <a:prstGeom prst="rect">
            <a:avLst/>
          </a:prstGeom>
          <a:solidFill>
            <a:srgbClr val="CCFFCC"/>
          </a:solidFill>
          <a:ln w="9525">
            <a:noFill/>
          </a:ln>
        </p:spPr>
        <p:txBody>
          <a:bodyPr/>
          <a:lstStyle/>
          <a:p>
            <a:endParaRPr lang="en-US"/>
          </a:p>
        </p:txBody>
      </p:sp>
      <p:graphicFrame>
        <p:nvGraphicFramePr>
          <p:cNvPr id="11408" name="Table 11407"/>
          <p:cNvGraphicFramePr/>
          <p:nvPr>
            <p:extLst>
              <p:ext uri="{D42A27DB-BD31-4B8C-83A1-F6EECF244321}">
                <p14:modId xmlns:p14="http://schemas.microsoft.com/office/powerpoint/2010/main" val="1449811271"/>
              </p:ext>
            </p:extLst>
          </p:nvPr>
        </p:nvGraphicFramePr>
        <p:xfrm>
          <a:off x="479425" y="1917702"/>
          <a:ext cx="8207375" cy="4104605"/>
        </p:xfrm>
        <a:graphic>
          <a:graphicData uri="http://schemas.openxmlformats.org/drawingml/2006/table">
            <a:tbl>
              <a:tblPr/>
              <a:tblGrid>
                <a:gridCol w="784225">
                  <a:extLst>
                    <a:ext uri="{9D8B030D-6E8A-4147-A177-3AD203B41FA5}">
                      <a16:colId xmlns:a16="http://schemas.microsoft.com/office/drawing/2014/main" val="20000"/>
                    </a:ext>
                  </a:extLst>
                </a:gridCol>
                <a:gridCol w="2190750">
                  <a:extLst>
                    <a:ext uri="{9D8B030D-6E8A-4147-A177-3AD203B41FA5}">
                      <a16:colId xmlns:a16="http://schemas.microsoft.com/office/drawing/2014/main" val="20001"/>
                    </a:ext>
                  </a:extLst>
                </a:gridCol>
                <a:gridCol w="1920800">
                  <a:extLst>
                    <a:ext uri="{9D8B030D-6E8A-4147-A177-3AD203B41FA5}">
                      <a16:colId xmlns:a16="http://schemas.microsoft.com/office/drawing/2014/main" val="20002"/>
                    </a:ext>
                  </a:extLst>
                </a:gridCol>
                <a:gridCol w="3311600">
                  <a:extLst>
                    <a:ext uri="{9D8B030D-6E8A-4147-A177-3AD203B41FA5}">
                      <a16:colId xmlns:a16="http://schemas.microsoft.com/office/drawing/2014/main" val="20003"/>
                    </a:ext>
                  </a:extLst>
                </a:gridCol>
              </a:tblGrid>
              <a:tr h="639763">
                <a:tc>
                  <a:txBody>
                    <a:bodyPr/>
                    <a:lstStyle/>
                    <a:p>
                      <a:pPr marL="0" indent="0" algn="ctr" defTabSz="914400" rtl="0" eaLnBrk="1" fontAlgn="base" latinLnBrk="0" hangingPunct="1">
                        <a:lnSpc>
                          <a:spcPct val="100000"/>
                        </a:lnSpc>
                        <a:spcBef>
                          <a:spcPct val="0"/>
                        </a:spcBef>
                        <a:spcAft>
                          <a:spcPct val="0"/>
                        </a:spcAft>
                        <a:buNone/>
                        <a:tabLst>
                          <a:tab pos="333375" algn="l"/>
                        </a:tabLst>
                      </a:pPr>
                      <a:r>
                        <a:rPr lang="zh-TW" altLang="en-US" sz="1800" b="0" i="0" u="sng" kern="1200" baseline="0" dirty="0">
                          <a:solidFill>
                            <a:schemeClr val="tx1"/>
                          </a:solidFill>
                          <a:latin typeface="標楷體" panose="03000509000000000000" pitchFamily="65" charset="-120"/>
                          <a:ea typeface="標楷體" panose="03000509000000000000" pitchFamily="65" charset="-120"/>
                          <a:cs typeface="+mn-cs"/>
                        </a:rPr>
                        <a:t>人物</a:t>
                      </a:r>
                      <a:endParaRPr lang="en-US" sz="1800" b="0" i="0" u="sng" kern="1200" baseline="0" dirty="0">
                        <a:solidFill>
                          <a:schemeClr val="tx1"/>
                        </a:solidFill>
                        <a:latin typeface="Arial" panose="020B0604020202020204" pitchFamily="34" charset="0"/>
                        <a:ea typeface="標楷體" panose="03000509000000000000" pitchFamily="65" charset="-120"/>
                        <a:cs typeface="+mn-cs"/>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FF"/>
                    </a:solidFill>
                  </a:tcPr>
                </a:tc>
                <a:tc>
                  <a:txBody>
                    <a:bodyPr/>
                    <a:lstStyle/>
                    <a:p>
                      <a:pPr marL="0" indent="0" algn="ctr" defTabSz="914400" rtl="0" eaLnBrk="1" fontAlgn="base" latinLnBrk="0" hangingPunct="1">
                        <a:lnSpc>
                          <a:spcPct val="100000"/>
                        </a:lnSpc>
                        <a:spcBef>
                          <a:spcPct val="0"/>
                        </a:spcBef>
                        <a:spcAft>
                          <a:spcPct val="0"/>
                        </a:spcAft>
                        <a:buNone/>
                        <a:tabLst>
                          <a:tab pos="333375" algn="l"/>
                        </a:tabLst>
                      </a:pPr>
                      <a:r>
                        <a:rPr lang="zh-TW" altLang="en-US" sz="1800" b="0" i="0" u="sng" kern="1200" baseline="0" dirty="0">
                          <a:solidFill>
                            <a:schemeClr val="tx1"/>
                          </a:solidFill>
                          <a:latin typeface="標楷體" panose="03000509000000000000" pitchFamily="65" charset="-120"/>
                          <a:ea typeface="標楷體" panose="03000509000000000000" pitchFamily="65" charset="-120"/>
                          <a:cs typeface="+mn-cs"/>
                        </a:rPr>
                        <a:t>自由的種類</a:t>
                      </a:r>
                      <a:endParaRPr lang="en-US" sz="1800" b="0" i="0" u="sng" kern="1200" baseline="0" dirty="0">
                        <a:solidFill>
                          <a:schemeClr val="tx1"/>
                        </a:solidFill>
                        <a:latin typeface="Arial" panose="020B0604020202020204" pitchFamily="34" charset="0"/>
                        <a:ea typeface="標楷體" panose="03000509000000000000" pitchFamily="65" charset="-120"/>
                        <a:cs typeface="+mn-cs"/>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FF"/>
                    </a:solidFill>
                  </a:tcPr>
                </a:tc>
                <a:tc>
                  <a:txBody>
                    <a:bodyPr/>
                    <a:lstStyle/>
                    <a:p>
                      <a:pPr marL="0" indent="0" algn="ctr" defTabSz="914400" rtl="0" eaLnBrk="1" fontAlgn="base" latinLnBrk="0" hangingPunct="1">
                        <a:lnSpc>
                          <a:spcPct val="100000"/>
                        </a:lnSpc>
                        <a:spcBef>
                          <a:spcPct val="0"/>
                        </a:spcBef>
                        <a:spcAft>
                          <a:spcPct val="0"/>
                        </a:spcAft>
                        <a:buNone/>
                        <a:tabLst>
                          <a:tab pos="333375" algn="l"/>
                        </a:tabLst>
                      </a:pPr>
                      <a:r>
                        <a:rPr lang="zh-TW" altLang="en-US" sz="1800" b="0" i="0" u="sng" kern="1200" baseline="0" dirty="0">
                          <a:solidFill>
                            <a:schemeClr val="tx1"/>
                          </a:solidFill>
                          <a:latin typeface="標楷體" panose="03000509000000000000" pitchFamily="65" charset="-120"/>
                          <a:ea typeface="標楷體" panose="03000509000000000000" pitchFamily="65" charset="-120"/>
                          <a:cs typeface="+mn-cs"/>
                        </a:rPr>
                        <a:t>有關的</a:t>
                      </a:r>
                      <a:endParaRPr lang="en-US" altLang="zh-TW" sz="1800" b="0" i="0" u="sng" kern="1200" baseline="0" dirty="0">
                        <a:solidFill>
                          <a:schemeClr val="tx1"/>
                        </a:solidFill>
                        <a:latin typeface="標楷體" panose="03000509000000000000" pitchFamily="65" charset="-120"/>
                        <a:ea typeface="標楷體" panose="03000509000000000000" pitchFamily="65" charset="-120"/>
                        <a:cs typeface="+mn-cs"/>
                      </a:endParaRPr>
                    </a:p>
                    <a:p>
                      <a:pPr marL="0" indent="0" algn="ctr" defTabSz="914400" rtl="0" eaLnBrk="1" fontAlgn="base" latinLnBrk="0" hangingPunct="1">
                        <a:lnSpc>
                          <a:spcPct val="100000"/>
                        </a:lnSpc>
                        <a:spcBef>
                          <a:spcPct val="0"/>
                        </a:spcBef>
                        <a:spcAft>
                          <a:spcPct val="0"/>
                        </a:spcAft>
                        <a:buNone/>
                        <a:tabLst>
                          <a:tab pos="333375" algn="l"/>
                        </a:tabLst>
                      </a:pPr>
                      <a:r>
                        <a:rPr lang="en-US" altLang="zh-TW" sz="1800" b="0" i="0" u="sng" kern="1200" baseline="0" dirty="0">
                          <a:solidFill>
                            <a:schemeClr val="tx1"/>
                          </a:solidFill>
                          <a:latin typeface="標楷體" panose="03000509000000000000" pitchFamily="65" charset="-120"/>
                          <a:ea typeface="標楷體" panose="03000509000000000000" pitchFamily="65" charset="-120"/>
                          <a:cs typeface="+mn-cs"/>
                        </a:rPr>
                        <a:t>《</a:t>
                      </a:r>
                      <a:r>
                        <a:rPr lang="zh-TW" altLang="en-US" sz="1800" b="0" i="0" u="sng" kern="1200" baseline="0" dirty="0">
                          <a:solidFill>
                            <a:schemeClr val="tx1"/>
                          </a:solidFill>
                          <a:latin typeface="標楷體" panose="03000509000000000000" pitchFamily="65" charset="-120"/>
                          <a:ea typeface="標楷體" panose="03000509000000000000" pitchFamily="65" charset="-120"/>
                          <a:cs typeface="+mn-cs"/>
                        </a:rPr>
                        <a:t>基本法</a:t>
                      </a:r>
                      <a:r>
                        <a:rPr lang="en-US" altLang="zh-TW" sz="1800" b="0" i="0" u="sng" kern="1200" baseline="0" dirty="0">
                          <a:solidFill>
                            <a:schemeClr val="tx1"/>
                          </a:solidFill>
                          <a:latin typeface="標楷體" panose="03000509000000000000" pitchFamily="65" charset="-120"/>
                          <a:ea typeface="標楷體" panose="03000509000000000000" pitchFamily="65" charset="-120"/>
                          <a:cs typeface="+mn-cs"/>
                        </a:rPr>
                        <a:t>》</a:t>
                      </a:r>
                      <a:r>
                        <a:rPr lang="zh-TW" altLang="en-US" sz="1800" b="0" i="0" u="sng" kern="1200" baseline="0" dirty="0">
                          <a:solidFill>
                            <a:schemeClr val="tx1"/>
                          </a:solidFill>
                          <a:latin typeface="標楷體" panose="03000509000000000000" pitchFamily="65" charset="-120"/>
                          <a:ea typeface="標楷體" panose="03000509000000000000" pitchFamily="65" charset="-120"/>
                          <a:cs typeface="+mn-cs"/>
                        </a:rPr>
                        <a:t>條文</a:t>
                      </a:r>
                      <a:endParaRPr lang="en-US" sz="1800" b="0" i="0" u="sng" kern="1200" baseline="0" dirty="0">
                        <a:solidFill>
                          <a:schemeClr val="tx1"/>
                        </a:solidFill>
                        <a:latin typeface="Arial" panose="020B0604020202020204" pitchFamily="34" charset="0"/>
                        <a:ea typeface="標楷體" panose="03000509000000000000" pitchFamily="65" charset="-120"/>
                        <a:cs typeface="+mn-cs"/>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FF"/>
                    </a:solidFill>
                  </a:tcPr>
                </a:tc>
                <a:tc>
                  <a:txBody>
                    <a:bodyPr/>
                    <a:lstStyle/>
                    <a:p>
                      <a:pPr marL="0" indent="0" algn="ctr" defTabSz="914400" rtl="0" eaLnBrk="1" fontAlgn="base" latinLnBrk="0" hangingPunct="1">
                        <a:lnSpc>
                          <a:spcPct val="100000"/>
                        </a:lnSpc>
                        <a:spcBef>
                          <a:spcPct val="0"/>
                        </a:spcBef>
                        <a:spcAft>
                          <a:spcPct val="0"/>
                        </a:spcAft>
                        <a:buNone/>
                        <a:tabLst>
                          <a:tab pos="333375" algn="l"/>
                        </a:tabLst>
                      </a:pPr>
                      <a:r>
                        <a:rPr lang="zh-TW" altLang="en-US" sz="1800" b="0" i="0" u="sng" kern="1200" baseline="0" dirty="0">
                          <a:solidFill>
                            <a:schemeClr val="tx1"/>
                          </a:solidFill>
                          <a:latin typeface="標楷體" panose="03000509000000000000" pitchFamily="65" charset="-120"/>
                          <a:ea typeface="標楷體" panose="03000509000000000000" pitchFamily="65" charset="-120"/>
                          <a:cs typeface="+mn-cs"/>
                        </a:rPr>
                        <a:t>試想想這些權利和自由若沒有任何限制，會有何影響？</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800229">
                <a:tc>
                  <a:txBody>
                    <a:bodyPr/>
                    <a:lstStyle/>
                    <a:p>
                      <a:pPr algn="ctr" defTabSz="914400">
                        <a:tabLst>
                          <a:tab pos="333375" algn="l"/>
                        </a:tabLst>
                      </a:pPr>
                      <a:r>
                        <a:rPr lang="zh-TW" altLang="en-US" dirty="0">
                          <a:latin typeface="標楷體" panose="03000509000000000000" pitchFamily="65" charset="-120"/>
                          <a:ea typeface="標楷體" panose="03000509000000000000" pitchFamily="65" charset="-120"/>
                        </a:rPr>
                        <a:t>記者</a:t>
                      </a:r>
                      <a:endParaRPr lang="en-US"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p>
                      <a:pPr defTabSz="914400">
                        <a:buFont typeface="Wingdings" panose="05000000000000000000" pitchFamily="2" charset="2"/>
                        <a:buNone/>
                        <a:tabLst>
                          <a:tab pos="180975" algn="l"/>
                          <a:tab pos="333375" algn="l"/>
                        </a:tabLst>
                      </a:pPr>
                      <a:endParaRPr lang="en-US"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algn="ctr" defTabSz="914400">
                        <a:tabLst>
                          <a:tab pos="333375" algn="l"/>
                        </a:tabLst>
                      </a:pPr>
                      <a:r>
                        <a:rPr lang="zh-TW" altLang="en-US" dirty="0">
                          <a:latin typeface="標楷體" panose="03000509000000000000" pitchFamily="65" charset="-120"/>
                          <a:ea typeface="標楷體" panose="03000509000000000000" pitchFamily="65" charset="-120"/>
                        </a:rPr>
                        <a:t>第二十七條</a:t>
                      </a:r>
                      <a:endParaRPr lang="en-US"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p>
                      <a:pPr defTabSz="914400">
                        <a:buFont typeface="Wingdings" panose="05000000000000000000" pitchFamily="2" charset="2"/>
                        <a:buNone/>
                        <a:tabLst>
                          <a:tab pos="180975" algn="l"/>
                          <a:tab pos="333375" algn="l"/>
                        </a:tabLst>
                      </a:pPr>
                      <a:endParaRPr lang="zh-TW" altLang="en-US" b="1" i="1" dirty="0">
                        <a:solidFill>
                          <a:srgbClr val="FF0000"/>
                        </a:solidFill>
                        <a:latin typeface="標楷體" panose="03000509000000000000" pitchFamily="65" charset="-120"/>
                        <a:ea typeface="標楷體" panose="03000509000000000000" pitchFamily="65" charset="-12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936104">
                <a:tc>
                  <a:txBody>
                    <a:bodyPr/>
                    <a:lstStyle/>
                    <a:p>
                      <a:pPr algn="ctr" defTabSz="914400">
                        <a:tabLst>
                          <a:tab pos="333375" algn="l"/>
                        </a:tabLst>
                      </a:pPr>
                      <a:r>
                        <a:rPr lang="zh-TW" altLang="en-US" dirty="0">
                          <a:latin typeface="標楷體" panose="03000509000000000000" pitchFamily="65" charset="-120"/>
                          <a:ea typeface="標楷體" panose="03000509000000000000" pitchFamily="65" charset="-120"/>
                        </a:rPr>
                        <a:t>離境人士</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defTabSz="914400">
                        <a:buFont typeface="Wingdings" panose="05000000000000000000" pitchFamily="2" charset="2"/>
                        <a:buNone/>
                        <a:tabLst>
                          <a:tab pos="180975" algn="l"/>
                          <a:tab pos="333375" algn="l"/>
                        </a:tabLst>
                      </a:pPr>
                      <a:endParaRPr lang="zh-TW" altLang="en-US" b="1" i="1" dirty="0">
                        <a:solidFill>
                          <a:srgbClr val="FF0000"/>
                        </a:solidFill>
                        <a:latin typeface="標楷體" panose="03000509000000000000" pitchFamily="65" charset="-120"/>
                        <a:ea typeface="標楷體" panose="03000509000000000000" pitchFamily="65" charset="-12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defTabSz="914400">
                        <a:tabLst>
                          <a:tab pos="333375" algn="l"/>
                        </a:tabLst>
                      </a:pPr>
                      <a:r>
                        <a:rPr lang="zh-TW" altLang="en-US" dirty="0">
                          <a:latin typeface="標楷體" panose="03000509000000000000" pitchFamily="65" charset="-120"/>
                          <a:ea typeface="標楷體" panose="03000509000000000000" pitchFamily="65" charset="-120"/>
                        </a:rPr>
                        <a:t>第三十一</a:t>
                      </a:r>
                      <a:r>
                        <a:rPr lang="zh-TW" altLang="en-US" sz="1800" dirty="0">
                          <a:latin typeface="標楷體" panose="03000509000000000000" pitchFamily="65" charset="-120"/>
                          <a:ea typeface="標楷體" panose="03000509000000000000" pitchFamily="65" charset="-120"/>
                          <a:sym typeface="+mn-ea"/>
                        </a:rPr>
                        <a:t>條</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defTabSz="914400">
                        <a:buFont typeface="Wingdings" panose="05000000000000000000" pitchFamily="2" charset="2"/>
                        <a:buNone/>
                        <a:tabLst>
                          <a:tab pos="180975" algn="l"/>
                          <a:tab pos="333375" algn="l"/>
                        </a:tabLst>
                      </a:pPr>
                      <a:endParaRPr lang="zh-TW" altLang="en-US" b="1" i="1" dirty="0">
                        <a:solidFill>
                          <a:srgbClr val="FF0000"/>
                        </a:solidFill>
                        <a:latin typeface="標楷體" panose="03000509000000000000" pitchFamily="65" charset="-120"/>
                        <a:ea typeface="標楷體" panose="03000509000000000000" pitchFamily="65" charset="-12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936104">
                <a:tc>
                  <a:txBody>
                    <a:bodyPr/>
                    <a:lstStyle/>
                    <a:p>
                      <a:pPr algn="ctr"/>
                      <a:r>
                        <a:rPr lang="zh-TW" altLang="en-US" dirty="0">
                          <a:latin typeface="標楷體" panose="03000509000000000000" pitchFamily="65" charset="-120"/>
                          <a:ea typeface="標楷體" panose="03000509000000000000" pitchFamily="65" charset="-120"/>
                        </a:rPr>
                        <a:t>示威人士</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algn="l" defTabSz="914400">
                        <a:buClrTx/>
                        <a:buSzTx/>
                        <a:buFont typeface="Wingdings" panose="05000000000000000000" pitchFamily="2" charset="2"/>
                        <a:buNone/>
                        <a:tabLst>
                          <a:tab pos="180975" algn="l"/>
                          <a:tab pos="333375" algn="l"/>
                        </a:tabLst>
                      </a:pPr>
                      <a:endParaRPr lang="zh-TW" altLang="en-US" b="1" i="1" dirty="0">
                        <a:solidFill>
                          <a:srgbClr val="FF0000"/>
                        </a:solidFill>
                        <a:latin typeface="標楷體" panose="03000509000000000000" pitchFamily="65" charset="-120"/>
                        <a:ea typeface="標楷體" panose="03000509000000000000" pitchFamily="65" charset="-12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defTabSz="914400">
                        <a:tabLst>
                          <a:tab pos="333375" algn="l"/>
                        </a:tabLst>
                      </a:pPr>
                      <a:r>
                        <a:rPr lang="zh-TW" altLang="en-US" dirty="0">
                          <a:latin typeface="標楷體" panose="03000509000000000000" pitchFamily="65" charset="-120"/>
                          <a:ea typeface="標楷體" panose="03000509000000000000" pitchFamily="65" charset="-120"/>
                        </a:rPr>
                        <a:t>第二十七條 </a:t>
                      </a:r>
                      <a:endParaRPr lang="en-US"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defTabSz="914400">
                        <a:buFont typeface="Wingdings" panose="05000000000000000000" pitchFamily="2" charset="2"/>
                        <a:buNone/>
                        <a:tabLst>
                          <a:tab pos="180975" algn="l"/>
                          <a:tab pos="333375" algn="l"/>
                        </a:tabLst>
                      </a:pPr>
                      <a:endParaRPr lang="zh-TW" altLang="en-US" b="1" i="1" dirty="0">
                        <a:solidFill>
                          <a:srgbClr val="FF0000"/>
                        </a:solidFill>
                        <a:latin typeface="標楷體" panose="03000509000000000000" pitchFamily="65" charset="-120"/>
                        <a:ea typeface="標楷體" panose="03000509000000000000" pitchFamily="65" charset="-12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792088">
                <a:tc>
                  <a:txBody>
                    <a:bodyPr/>
                    <a:lstStyle/>
                    <a:p>
                      <a:pPr algn="ctr" defTabSz="914400">
                        <a:tabLst>
                          <a:tab pos="333375" algn="l"/>
                        </a:tabLst>
                      </a:pPr>
                      <a:r>
                        <a:rPr lang="zh-TW" altLang="en-US" dirty="0">
                          <a:latin typeface="標楷體" panose="03000509000000000000" pitchFamily="65" charset="-120"/>
                          <a:ea typeface="標楷體" panose="03000509000000000000" pitchFamily="65" charset="-120"/>
                        </a:rPr>
                        <a:t>小明媽媽</a:t>
                      </a:r>
                      <a:endParaRPr lang="en-US" dirty="0">
                        <a:latin typeface="Times New Roman" panose="02020603050405020304" pitchFamily="18" charset="0"/>
                        <a:ea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p>
                      <a:pPr defTabSz="914400">
                        <a:buFont typeface="Wingdings" panose="05000000000000000000" pitchFamily="2" charset="2"/>
                        <a:buNone/>
                        <a:tabLst>
                          <a:tab pos="180975" algn="l"/>
                          <a:tab pos="333375" algn="l"/>
                        </a:tabLst>
                      </a:pPr>
                      <a:endParaRPr lang="zh-TW" altLang="en-US" b="1" i="1" dirty="0">
                        <a:solidFill>
                          <a:srgbClr val="FF0000"/>
                        </a:solidFill>
                        <a:latin typeface="標楷體" panose="03000509000000000000" pitchFamily="65" charset="-120"/>
                        <a:ea typeface="標楷體" panose="03000509000000000000" pitchFamily="65" charset="-12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algn="ctr" defTabSz="914400">
                        <a:tabLst>
                          <a:tab pos="333375" algn="l"/>
                        </a:tabLst>
                      </a:pPr>
                      <a:r>
                        <a:rPr lang="zh-TW" altLang="en-US" dirty="0">
                          <a:latin typeface="標楷體" panose="03000509000000000000" pitchFamily="65" charset="-120"/>
                          <a:ea typeface="標楷體" panose="03000509000000000000" pitchFamily="65" charset="-120"/>
                        </a:rPr>
                        <a:t>第</a:t>
                      </a:r>
                      <a:r>
                        <a:rPr lang="zh-TW" altLang="en-US" sz="1800" dirty="0">
                          <a:latin typeface="標楷體" panose="03000509000000000000" pitchFamily="65" charset="-120"/>
                          <a:ea typeface="標楷體" panose="03000509000000000000" pitchFamily="65" charset="-120"/>
                          <a:sym typeface="+mn-ea"/>
                        </a:rPr>
                        <a:t>二十九</a:t>
                      </a:r>
                      <a:r>
                        <a:rPr lang="zh-TW" altLang="en-US" dirty="0">
                          <a:latin typeface="標楷體" panose="03000509000000000000" pitchFamily="65" charset="-120"/>
                          <a:ea typeface="標楷體" panose="03000509000000000000" pitchFamily="65" charset="-120"/>
                        </a:rPr>
                        <a:t>條 </a:t>
                      </a:r>
                      <a:endParaRPr lang="en-US" dirty="0">
                        <a:latin typeface="Times New Roman" panose="02020603050405020304" pitchFamily="18" charset="0"/>
                        <a:ea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p>
                      <a:pPr defTabSz="914400">
                        <a:buFont typeface="Wingdings" panose="05000000000000000000" pitchFamily="2" charset="2"/>
                        <a:buNone/>
                        <a:tabLst>
                          <a:tab pos="180975" algn="l"/>
                          <a:tab pos="333375" algn="l"/>
                        </a:tabLst>
                      </a:pPr>
                      <a:endParaRPr lang="zh-TW" altLang="en-US" b="1" i="1" dirty="0">
                        <a:solidFill>
                          <a:srgbClr val="FF0000"/>
                        </a:solidFill>
                        <a:latin typeface="標楷體" panose="03000509000000000000" pitchFamily="65" charset="-120"/>
                        <a:ea typeface="標楷體" panose="03000509000000000000" pitchFamily="65" charset="-12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
        <p:nvSpPr>
          <p:cNvPr id="2" name="文字方塊 1">
            <a:extLst>
              <a:ext uri="{FF2B5EF4-FFF2-40B4-BE49-F238E27FC236}">
                <a16:creationId xmlns:a16="http://schemas.microsoft.com/office/drawing/2014/main" id="{F30B316D-9CC8-423E-9084-FFB326372EE2}"/>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12</a:t>
            </a:r>
            <a:endParaRPr lang="zh-HK" altLang="en-US" dirty="0">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95494B04-56B6-583D-B2B1-E16DB9EC45A6}"/>
              </a:ext>
            </a:extLst>
          </p:cNvPr>
          <p:cNvSpPr txBox="1"/>
          <p:nvPr/>
        </p:nvSpPr>
        <p:spPr>
          <a:xfrm>
            <a:off x="1392759" y="2702844"/>
            <a:ext cx="1872208" cy="369332"/>
          </a:xfrm>
          <a:prstGeom prst="rect">
            <a:avLst/>
          </a:prstGeom>
          <a:noFill/>
        </p:spPr>
        <p:txBody>
          <a:bodyPr wrap="square" rtlCol="0">
            <a:spAutoFit/>
          </a:bodyPr>
          <a:lstStyle/>
          <a:p>
            <a:r>
              <a:rPr lang="zh-TW" altLang="en-US" dirty="0">
                <a:solidFill>
                  <a:srgbClr val="FF0000"/>
                </a:solidFill>
                <a:latin typeface="標楷體" panose="03000509000000000000" pitchFamily="65" charset="-120"/>
                <a:ea typeface="標楷體" panose="03000509000000000000" pitchFamily="65" charset="-120"/>
              </a:rPr>
              <a:t>言論及新聞自由</a:t>
            </a:r>
            <a:endParaRPr lang="zh-TW" altLang="en-US" dirty="0"/>
          </a:p>
        </p:txBody>
      </p:sp>
      <p:sp>
        <p:nvSpPr>
          <p:cNvPr id="5" name="文字方塊 4">
            <a:extLst>
              <a:ext uri="{FF2B5EF4-FFF2-40B4-BE49-F238E27FC236}">
                <a16:creationId xmlns:a16="http://schemas.microsoft.com/office/drawing/2014/main" id="{5EA03A7B-7868-9E62-553B-C2371F97A7FF}"/>
              </a:ext>
            </a:extLst>
          </p:cNvPr>
          <p:cNvSpPr txBox="1"/>
          <p:nvPr/>
        </p:nvSpPr>
        <p:spPr>
          <a:xfrm>
            <a:off x="5508104" y="2636912"/>
            <a:ext cx="2955269" cy="646331"/>
          </a:xfrm>
          <a:prstGeom prst="rect">
            <a:avLst/>
          </a:prstGeom>
          <a:noFill/>
        </p:spPr>
        <p:txBody>
          <a:bodyPr wrap="square" rtlCol="0">
            <a:spAutoFit/>
          </a:bodyPr>
          <a:lstStyle/>
          <a:p>
            <a:pPr algn="ctr"/>
            <a:r>
              <a:rPr lang="zh-TW" altLang="en-US" dirty="0">
                <a:solidFill>
                  <a:srgbClr val="FF0000"/>
                </a:solidFill>
                <a:latin typeface="標楷體" panose="03000509000000000000" pitchFamily="65" charset="-120"/>
                <a:ea typeface="標楷體" panose="03000509000000000000" pitchFamily="65" charset="-120"/>
              </a:rPr>
              <a:t>任何人都可以被誹謗，</a:t>
            </a:r>
            <a:endParaRPr lang="en-US" altLang="zh-TW" dirty="0">
              <a:solidFill>
                <a:srgbClr val="FF0000"/>
              </a:solidFill>
              <a:latin typeface="標楷體" panose="03000509000000000000" pitchFamily="65" charset="-120"/>
              <a:ea typeface="標楷體" panose="03000509000000000000" pitchFamily="65" charset="-120"/>
            </a:endParaRPr>
          </a:p>
          <a:p>
            <a:pPr algn="ctr"/>
            <a:r>
              <a:rPr lang="zh-TW" altLang="en-US" dirty="0">
                <a:solidFill>
                  <a:srgbClr val="FF0000"/>
                </a:solidFill>
                <a:latin typeface="標楷體" panose="03000509000000000000" pitchFamily="65" charset="-120"/>
                <a:ea typeface="標楷體" panose="03000509000000000000" pitchFamily="65" charset="-120"/>
              </a:rPr>
              <a:t>名譽因而受損</a:t>
            </a:r>
            <a:endParaRPr lang="zh-TW" altLang="en-US" dirty="0"/>
          </a:p>
        </p:txBody>
      </p:sp>
      <p:sp>
        <p:nvSpPr>
          <p:cNvPr id="6" name="文字方塊 5">
            <a:extLst>
              <a:ext uri="{FF2B5EF4-FFF2-40B4-BE49-F238E27FC236}">
                <a16:creationId xmlns:a16="http://schemas.microsoft.com/office/drawing/2014/main" id="{68B8671D-B696-D950-323E-BF5F3389B7BC}"/>
              </a:ext>
            </a:extLst>
          </p:cNvPr>
          <p:cNvSpPr txBox="1"/>
          <p:nvPr/>
        </p:nvSpPr>
        <p:spPr>
          <a:xfrm>
            <a:off x="1392717" y="3488060"/>
            <a:ext cx="1872208" cy="646257"/>
          </a:xfrm>
          <a:prstGeom prst="rect">
            <a:avLst/>
          </a:prstGeom>
          <a:noFill/>
        </p:spPr>
        <p:txBody>
          <a:bodyPr wrap="square" rtlCol="0">
            <a:spAutoFit/>
          </a:bodyPr>
          <a:lstStyle/>
          <a:p>
            <a:pPr algn="ctr"/>
            <a:r>
              <a:rPr lang="zh-TW" altLang="en-US" dirty="0">
                <a:solidFill>
                  <a:srgbClr val="FF0000"/>
                </a:solidFill>
                <a:latin typeface="標楷體" panose="03000509000000000000" pitchFamily="65" charset="-120"/>
                <a:ea typeface="標楷體" panose="03000509000000000000" pitchFamily="65" charset="-120"/>
              </a:rPr>
              <a:t>移居其他國家和地區的自由</a:t>
            </a:r>
          </a:p>
        </p:txBody>
      </p:sp>
      <p:sp>
        <p:nvSpPr>
          <p:cNvPr id="7" name="文字方塊 6">
            <a:extLst>
              <a:ext uri="{FF2B5EF4-FFF2-40B4-BE49-F238E27FC236}">
                <a16:creationId xmlns:a16="http://schemas.microsoft.com/office/drawing/2014/main" id="{4FF07989-E077-398B-EA48-91E9A0C3906F}"/>
              </a:ext>
            </a:extLst>
          </p:cNvPr>
          <p:cNvSpPr txBox="1"/>
          <p:nvPr/>
        </p:nvSpPr>
        <p:spPr>
          <a:xfrm>
            <a:off x="5596424" y="3487986"/>
            <a:ext cx="2778627" cy="646331"/>
          </a:xfrm>
          <a:prstGeom prst="rect">
            <a:avLst/>
          </a:prstGeom>
          <a:noFill/>
        </p:spPr>
        <p:txBody>
          <a:bodyPr wrap="square" rtlCol="0">
            <a:spAutoFit/>
          </a:bodyPr>
          <a:lstStyle/>
          <a:p>
            <a:pPr algn="ctr"/>
            <a:r>
              <a:rPr lang="zh-TW" altLang="en-US" dirty="0">
                <a:solidFill>
                  <a:srgbClr val="FF0000"/>
                </a:solidFill>
                <a:latin typeface="標楷體" panose="03000509000000000000" pitchFamily="65" charset="-120"/>
                <a:ea typeface="標楷體" panose="03000509000000000000" pitchFamily="65" charset="-120"/>
              </a:rPr>
              <a:t>犯罪的人可以透過離境而不受法律的制裁</a:t>
            </a:r>
          </a:p>
        </p:txBody>
      </p:sp>
      <p:sp>
        <p:nvSpPr>
          <p:cNvPr id="8" name="文字方塊 7">
            <a:extLst>
              <a:ext uri="{FF2B5EF4-FFF2-40B4-BE49-F238E27FC236}">
                <a16:creationId xmlns:a16="http://schemas.microsoft.com/office/drawing/2014/main" id="{E97B38EE-CC97-83D7-D43A-85B206952351}"/>
              </a:ext>
            </a:extLst>
          </p:cNvPr>
          <p:cNvSpPr txBox="1"/>
          <p:nvPr/>
        </p:nvSpPr>
        <p:spPr>
          <a:xfrm>
            <a:off x="1428574" y="4594227"/>
            <a:ext cx="1800493" cy="646331"/>
          </a:xfrm>
          <a:prstGeom prst="rect">
            <a:avLst/>
          </a:prstGeom>
          <a:noFill/>
        </p:spPr>
        <p:txBody>
          <a:bodyPr wrap="none" rtlCol="0">
            <a:spAutoFit/>
          </a:bodyPr>
          <a:lstStyle/>
          <a:p>
            <a:r>
              <a:rPr lang="zh-TW" altLang="en-US" dirty="0">
                <a:solidFill>
                  <a:srgbClr val="FF0000"/>
                </a:solidFill>
                <a:latin typeface="標楷體" panose="03000509000000000000" pitchFamily="65" charset="-120"/>
                <a:ea typeface="標楷體" panose="03000509000000000000" pitchFamily="65" charset="-120"/>
              </a:rPr>
              <a:t>遊行示威的權利</a:t>
            </a:r>
          </a:p>
          <a:p>
            <a:endParaRPr lang="zh-TW" altLang="en-US" dirty="0"/>
          </a:p>
        </p:txBody>
      </p:sp>
      <p:sp>
        <p:nvSpPr>
          <p:cNvPr id="9" name="文字方塊 8">
            <a:extLst>
              <a:ext uri="{FF2B5EF4-FFF2-40B4-BE49-F238E27FC236}">
                <a16:creationId xmlns:a16="http://schemas.microsoft.com/office/drawing/2014/main" id="{0727C036-78C6-AA6A-4C23-63F68188B8A3}"/>
              </a:ext>
            </a:extLst>
          </p:cNvPr>
          <p:cNvSpPr txBox="1"/>
          <p:nvPr/>
        </p:nvSpPr>
        <p:spPr>
          <a:xfrm>
            <a:off x="5696279" y="4423073"/>
            <a:ext cx="2578915" cy="923330"/>
          </a:xfrm>
          <a:prstGeom prst="rect">
            <a:avLst/>
          </a:prstGeom>
          <a:noFill/>
        </p:spPr>
        <p:txBody>
          <a:bodyPr wrap="square" rtlCol="0">
            <a:spAutoFit/>
          </a:bodyPr>
          <a:lstStyle/>
          <a:p>
            <a:pPr algn="ctr"/>
            <a:r>
              <a:rPr lang="zh-TW" altLang="en-US" dirty="0">
                <a:solidFill>
                  <a:srgbClr val="FF0000"/>
                </a:solidFill>
                <a:latin typeface="標楷體" panose="03000509000000000000" pitchFamily="65" charset="-120"/>
                <a:ea typeface="標楷體" panose="03000509000000000000" pitchFamily="65" charset="-120"/>
              </a:rPr>
              <a:t>他人的行動自由會受到不必要的干擾</a:t>
            </a:r>
          </a:p>
          <a:p>
            <a:endParaRPr lang="zh-TW" altLang="en-US" dirty="0"/>
          </a:p>
        </p:txBody>
      </p:sp>
      <p:sp>
        <p:nvSpPr>
          <p:cNvPr id="10" name="文字方塊 9">
            <a:extLst>
              <a:ext uri="{FF2B5EF4-FFF2-40B4-BE49-F238E27FC236}">
                <a16:creationId xmlns:a16="http://schemas.microsoft.com/office/drawing/2014/main" id="{B3CB8D36-01A4-3FB4-5BEA-EA647CC075A3}"/>
              </a:ext>
            </a:extLst>
          </p:cNvPr>
          <p:cNvSpPr txBox="1"/>
          <p:nvPr/>
        </p:nvSpPr>
        <p:spPr>
          <a:xfrm>
            <a:off x="1392717" y="5309756"/>
            <a:ext cx="1872208" cy="923330"/>
          </a:xfrm>
          <a:prstGeom prst="rect">
            <a:avLst/>
          </a:prstGeom>
          <a:noFill/>
        </p:spPr>
        <p:txBody>
          <a:bodyPr wrap="square" rtlCol="0">
            <a:spAutoFit/>
          </a:bodyPr>
          <a:lstStyle/>
          <a:p>
            <a:r>
              <a:rPr lang="zh-TW" altLang="en-US" dirty="0">
                <a:solidFill>
                  <a:srgbClr val="FF0000"/>
                </a:solidFill>
                <a:latin typeface="標楷體" panose="03000509000000000000" pitchFamily="65" charset="-120"/>
                <a:ea typeface="標楷體" panose="03000509000000000000" pitchFamily="65" charset="-120"/>
              </a:rPr>
              <a:t>住宅和其他房屋不受侵犯的權利</a:t>
            </a:r>
          </a:p>
          <a:p>
            <a:endParaRPr lang="zh-TW" altLang="en-US" dirty="0"/>
          </a:p>
        </p:txBody>
      </p:sp>
      <p:sp>
        <p:nvSpPr>
          <p:cNvPr id="12" name="文字方塊 11">
            <a:extLst>
              <a:ext uri="{FF2B5EF4-FFF2-40B4-BE49-F238E27FC236}">
                <a16:creationId xmlns:a16="http://schemas.microsoft.com/office/drawing/2014/main" id="{AE306EB6-C6B7-0F03-C52E-8664CA8D0233}"/>
              </a:ext>
            </a:extLst>
          </p:cNvPr>
          <p:cNvSpPr txBox="1"/>
          <p:nvPr/>
        </p:nvSpPr>
        <p:spPr>
          <a:xfrm>
            <a:off x="5596424" y="5450493"/>
            <a:ext cx="2954655" cy="369332"/>
          </a:xfrm>
          <a:prstGeom prst="rect">
            <a:avLst/>
          </a:prstGeom>
          <a:noFill/>
        </p:spPr>
        <p:txBody>
          <a:bodyPr wrap="none" rtlCol="0">
            <a:spAutoFit/>
          </a:bodyPr>
          <a:lstStyle/>
          <a:p>
            <a:r>
              <a:rPr lang="zh-TW" altLang="en-US" dirty="0">
                <a:solidFill>
                  <a:srgbClr val="FF0000"/>
                </a:solidFill>
                <a:latin typeface="標楷體" panose="03000509000000000000" pitchFamily="65" charset="-120"/>
                <a:ea typeface="標楷體" panose="03000509000000000000" pitchFamily="65" charset="-120"/>
              </a:rPr>
              <a:t>民居便成為犯罪行為的保障</a:t>
            </a:r>
          </a:p>
        </p:txBody>
      </p:sp>
    </p:spTree>
    <p:extLst>
      <p:ext uri="{BB962C8B-B14F-4D97-AF65-F5344CB8AC3E}">
        <p14:creationId xmlns:p14="http://schemas.microsoft.com/office/powerpoint/2010/main" val="36151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2289"/>
          <p:cNvSpPr>
            <a:spLocks noGrp="1"/>
          </p:cNvSpPr>
          <p:nvPr>
            <p:ph type="title"/>
          </p:nvPr>
        </p:nvSpPr>
        <p:spPr/>
        <p:txBody>
          <a:bodyPr anchor="ctr"/>
          <a:lstStyle/>
          <a:p>
            <a:endParaRPr dirty="0"/>
          </a:p>
        </p:txBody>
      </p:sp>
      <p:pic>
        <p:nvPicPr>
          <p:cNvPr id="12292" name="Text Placeholder 12291" descr="bg1"/>
          <p:cNvPicPr>
            <a:picLocks noGrp="1" noChangeAspect="1"/>
          </p:cNvPicPr>
          <p:nvPr>
            <p:ph type="body" idx="1"/>
          </p:nvPr>
        </p:nvPicPr>
        <p:blipFill>
          <a:blip r:embed="rId2"/>
          <a:stretch>
            <a:fillRect/>
          </a:stretch>
        </p:blipFill>
        <p:spPr>
          <a:xfrm>
            <a:off x="1558925" y="1628775"/>
            <a:ext cx="6833870" cy="4222115"/>
          </a:xfrm>
        </p:spPr>
      </p:pic>
      <p:pic>
        <p:nvPicPr>
          <p:cNvPr id="12293" name="Picture 12292" descr="u1_r8_c1"/>
          <p:cNvPicPr>
            <a:picLocks noChangeAspect="1"/>
          </p:cNvPicPr>
          <p:nvPr/>
        </p:nvPicPr>
        <p:blipFill>
          <a:blip r:embed="rId3"/>
          <a:stretch>
            <a:fillRect/>
          </a:stretch>
        </p:blipFill>
        <p:spPr>
          <a:xfrm>
            <a:off x="1345565" y="1833880"/>
            <a:ext cx="5502910" cy="633095"/>
          </a:xfrm>
          <a:prstGeom prst="rect">
            <a:avLst/>
          </a:prstGeom>
          <a:noFill/>
          <a:ln w="9525">
            <a:noFill/>
          </a:ln>
        </p:spPr>
      </p:pic>
      <p:sp>
        <p:nvSpPr>
          <p:cNvPr id="12294" name="Rectangle 12293"/>
          <p:cNvSpPr/>
          <p:nvPr/>
        </p:nvSpPr>
        <p:spPr>
          <a:xfrm>
            <a:off x="2362835" y="2571591"/>
            <a:ext cx="6050280" cy="953135"/>
          </a:xfrm>
          <a:prstGeom prst="rect">
            <a:avLst/>
          </a:prstGeom>
          <a:noFill/>
          <a:ln w="9525">
            <a:noFill/>
          </a:ln>
        </p:spPr>
        <p:txBody>
          <a:bodyPr wrap="none" anchor="ctr">
            <a:spAutoFit/>
          </a:bodyPr>
          <a:lstStyle/>
          <a:p>
            <a:pPr algn="l"/>
            <a:r>
              <a:rPr lang="en-US" altLang="zh-TW" sz="2800" dirty="0">
                <a:latin typeface="標楷體" panose="03000509000000000000" pitchFamily="65" charset="-120"/>
                <a:ea typeface="標楷體" panose="03000509000000000000" pitchFamily="65" charset="-120"/>
                <a:cs typeface="標楷體" panose="03000509000000000000" pitchFamily="65" charset="-120"/>
              </a:rPr>
              <a:t>1. </a:t>
            </a:r>
            <a:r>
              <a:rPr lang="zh-TW" altLang="en-US" sz="2800" dirty="0">
                <a:latin typeface="標楷體" panose="03000509000000000000" pitchFamily="65" charset="-120"/>
                <a:ea typeface="標楷體" panose="03000509000000000000" pitchFamily="65" charset="-120"/>
                <a:cs typeface="標楷體" panose="03000509000000000000" pitchFamily="65" charset="-120"/>
              </a:rPr>
              <a:t>你認為政府的權力和居民的權利，</a:t>
            </a:r>
          </a:p>
          <a:p>
            <a:pPr algn="l"/>
            <a:r>
              <a:rPr lang="zh-TW" altLang="en-US" sz="2800" dirty="0">
                <a:latin typeface="標楷體" panose="03000509000000000000" pitchFamily="65" charset="-120"/>
                <a:ea typeface="標楷體" panose="03000509000000000000" pitchFamily="65" charset="-120"/>
                <a:cs typeface="標楷體" panose="03000509000000000000" pitchFamily="65" charset="-120"/>
              </a:rPr>
              <a:t>哪一樣更需要被限制？為甚麼？ </a:t>
            </a:r>
          </a:p>
        </p:txBody>
      </p:sp>
      <p:sp>
        <p:nvSpPr>
          <p:cNvPr id="12296" name="Rectangle 12295"/>
          <p:cNvSpPr/>
          <p:nvPr/>
        </p:nvSpPr>
        <p:spPr>
          <a:xfrm>
            <a:off x="68263" y="2571750"/>
            <a:ext cx="9144000" cy="0"/>
          </a:xfrm>
          <a:prstGeom prst="rect">
            <a:avLst/>
          </a:prstGeom>
          <a:noFill/>
          <a:ln w="9525">
            <a:noFill/>
          </a:ln>
        </p:spPr>
        <p:txBody>
          <a:bodyPr wrap="none" anchor="ctr">
            <a:spAutoFit/>
          </a:bodyPr>
          <a:lstStyle/>
          <a:p>
            <a:endParaRPr dirty="0">
              <a:latin typeface="Arial" panose="020B0604020202020204" pitchFamily="34" charset="0"/>
            </a:endParaRPr>
          </a:p>
        </p:txBody>
      </p:sp>
      <p:pic>
        <p:nvPicPr>
          <p:cNvPr id="12295" name="Picture 12294" descr="Unit 1_p11"/>
          <p:cNvPicPr>
            <a:picLocks noChangeAspect="1"/>
          </p:cNvPicPr>
          <p:nvPr/>
        </p:nvPicPr>
        <p:blipFill>
          <a:blip r:embed="rId4"/>
          <a:stretch>
            <a:fillRect/>
          </a:stretch>
        </p:blipFill>
        <p:spPr>
          <a:xfrm>
            <a:off x="-48260" y="4076065"/>
            <a:ext cx="1987550" cy="1774825"/>
          </a:xfrm>
          <a:prstGeom prst="rect">
            <a:avLst/>
          </a:prstGeom>
          <a:noFill/>
          <a:ln w="9525">
            <a:noFill/>
          </a:ln>
        </p:spPr>
      </p:pic>
      <p:sp>
        <p:nvSpPr>
          <p:cNvPr id="12297" name="Rectangle 12296"/>
          <p:cNvSpPr/>
          <p:nvPr/>
        </p:nvSpPr>
        <p:spPr>
          <a:xfrm>
            <a:off x="2362835" y="3606324"/>
            <a:ext cx="5614037" cy="1969770"/>
          </a:xfrm>
          <a:prstGeom prst="rect">
            <a:avLst/>
          </a:prstGeom>
          <a:noFill/>
          <a:ln w="9525">
            <a:noFill/>
          </a:ln>
        </p:spPr>
        <p:txBody>
          <a:bodyPr wrap="none" anchor="ctr">
            <a:spAutoFit/>
          </a:bodyPr>
          <a:lstStyle/>
          <a:p>
            <a:pPr algn="l"/>
            <a:r>
              <a:rPr lang="en-US" altLang="zh-TW" sz="2800" dirty="0">
                <a:latin typeface="標楷體" panose="03000509000000000000" pitchFamily="65" charset="-120"/>
                <a:ea typeface="標楷體" panose="03000509000000000000" pitchFamily="65" charset="-120"/>
                <a:cs typeface="標楷體" panose="03000509000000000000" pitchFamily="65" charset="-120"/>
              </a:rPr>
              <a:t>2. </a:t>
            </a:r>
            <a:r>
              <a:rPr lang="zh-TW" altLang="en-US" sz="2800" dirty="0">
                <a:latin typeface="標楷體" panose="03000509000000000000" pitchFamily="65" charset="-120"/>
                <a:ea typeface="標楷體" panose="03000509000000000000" pitchFamily="65" charset="-120"/>
                <a:cs typeface="標楷體" panose="03000509000000000000" pitchFamily="65" charset="-120"/>
              </a:rPr>
              <a:t>很多人認為中學生比大學生受到</a:t>
            </a:r>
          </a:p>
          <a:p>
            <a:pPr algn="l"/>
            <a:r>
              <a:rPr lang="zh-TW" altLang="en-US" sz="2800" dirty="0">
                <a:latin typeface="標楷體" panose="03000509000000000000" pitchFamily="65" charset="-120"/>
                <a:ea typeface="標楷體" panose="03000509000000000000" pitchFamily="65" charset="-120"/>
                <a:cs typeface="標楷體" panose="03000509000000000000" pitchFamily="65" charset="-120"/>
              </a:rPr>
              <a:t>較多自由方面的限制。</a:t>
            </a:r>
          </a:p>
          <a:p>
            <a:pPr algn="l">
              <a:spcBef>
                <a:spcPts val="1200"/>
              </a:spcBef>
            </a:pPr>
            <a:r>
              <a:rPr lang="zh-TW" altLang="en-US" sz="2800" dirty="0">
                <a:latin typeface="標楷體" panose="03000509000000000000" pitchFamily="65" charset="-120"/>
                <a:ea typeface="標楷體" panose="03000509000000000000" pitchFamily="65" charset="-120"/>
                <a:cs typeface="標楷體" panose="03000509000000000000" pitchFamily="65" charset="-120"/>
              </a:rPr>
              <a:t>你認為是嗎？為什麼是這樣的？</a:t>
            </a:r>
          </a:p>
          <a:p>
            <a:pPr algn="l"/>
            <a:r>
              <a:rPr lang="zh-TW" altLang="en-US" sz="2800" dirty="0">
                <a:latin typeface="標楷體" panose="03000509000000000000" pitchFamily="65" charset="-120"/>
                <a:ea typeface="標楷體" panose="03000509000000000000" pitchFamily="65" charset="-120"/>
                <a:cs typeface="標楷體" panose="03000509000000000000" pitchFamily="65" charset="-120"/>
              </a:rPr>
              <a:t>你同意嗎？</a:t>
            </a:r>
          </a:p>
        </p:txBody>
      </p:sp>
      <p:sp>
        <p:nvSpPr>
          <p:cNvPr id="2" name="文字方塊 1">
            <a:extLst>
              <a:ext uri="{FF2B5EF4-FFF2-40B4-BE49-F238E27FC236}">
                <a16:creationId xmlns:a16="http://schemas.microsoft.com/office/drawing/2014/main" id="{2745F6F4-760C-40E3-88D4-76D9BE9F3C20}"/>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13</a:t>
            </a:r>
            <a:endParaRPr lang="zh-HK"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Placeholder 15362"/>
          <p:cNvSpPr>
            <a:spLocks noGrp="1"/>
          </p:cNvSpPr>
          <p:nvPr>
            <p:ph type="body" idx="1"/>
          </p:nvPr>
        </p:nvSpPr>
        <p:spPr>
          <a:xfrm>
            <a:off x="456565" y="1590040"/>
            <a:ext cx="8229600" cy="5079320"/>
          </a:xfrm>
        </p:spPr>
        <p:txBody>
          <a:bodyPr/>
          <a:lstStyle/>
          <a:p>
            <a:r>
              <a:rPr lang="zh-TW" altLang="en-US" sz="2600" dirty="0">
                <a:latin typeface="標楷體" panose="03000509000000000000" pitchFamily="65" charset="-120"/>
                <a:ea typeface="標楷體" panose="03000509000000000000" pitchFamily="65" charset="-120"/>
              </a:rPr>
              <a:t>《基本法》第四十二條</a:t>
            </a:r>
            <a:endParaRPr lang="en-US" altLang="zh-TW" sz="2600" dirty="0">
              <a:latin typeface="標楷體" panose="03000509000000000000" pitchFamily="65" charset="-120"/>
              <a:ea typeface="標楷體" panose="03000509000000000000" pitchFamily="65" charset="-120"/>
            </a:endParaRPr>
          </a:p>
          <a:p>
            <a:pPr marL="0" indent="0">
              <a:buNone/>
            </a:pPr>
            <a:r>
              <a:rPr lang="zh-TW" altLang="en-US" sz="2600" dirty="0">
                <a:latin typeface="標楷體" panose="03000509000000000000" pitchFamily="65" charset="-120"/>
                <a:ea typeface="標楷體" panose="03000509000000000000" pitchFamily="65" charset="-120"/>
              </a:rPr>
              <a:t>香港居民和在香港的其他人有遵守香港特別行政區實行的法律的義務。</a:t>
            </a:r>
            <a:endParaRPr lang="en-US" altLang="zh-TW" sz="2600" dirty="0">
              <a:latin typeface="標楷體" panose="03000509000000000000" pitchFamily="65" charset="-120"/>
              <a:ea typeface="標楷體" panose="03000509000000000000" pitchFamily="65" charset="-120"/>
            </a:endParaRPr>
          </a:p>
          <a:p>
            <a:pPr marL="0" indent="0">
              <a:lnSpc>
                <a:spcPts val="2000"/>
              </a:lnSpc>
              <a:buNone/>
            </a:pPr>
            <a:endParaRPr lang="zh-TW" altLang="en-US" sz="30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為何只有這一項義務，它有何重要性？</a:t>
            </a:r>
          </a:p>
          <a:p>
            <a:pPr marL="0" indent="0">
              <a:buNone/>
            </a:pPr>
            <a:endParaRPr lang="zh-TW" altLang="en-US" sz="2800" dirty="0">
              <a:latin typeface="標楷體" panose="03000509000000000000" pitchFamily="65" charset="-120"/>
              <a:ea typeface="標楷體" panose="03000509000000000000" pitchFamily="65" charset="-120"/>
            </a:endParaRPr>
          </a:p>
        </p:txBody>
      </p:sp>
      <p:pic>
        <p:nvPicPr>
          <p:cNvPr id="15365" name="Picture 15364" descr="Unit 1_p11"/>
          <p:cNvPicPr>
            <a:picLocks noChangeAspect="1"/>
          </p:cNvPicPr>
          <p:nvPr/>
        </p:nvPicPr>
        <p:blipFill>
          <a:blip r:embed="rId2"/>
          <a:stretch>
            <a:fillRect/>
          </a:stretch>
        </p:blipFill>
        <p:spPr>
          <a:xfrm>
            <a:off x="6268085" y="4066223"/>
            <a:ext cx="2498725" cy="2232025"/>
          </a:xfrm>
          <a:prstGeom prst="rect">
            <a:avLst/>
          </a:prstGeom>
          <a:noFill/>
          <a:ln w="9525">
            <a:noFill/>
          </a:ln>
        </p:spPr>
      </p:pic>
      <p:grpSp>
        <p:nvGrpSpPr>
          <p:cNvPr id="61" name="Group 60"/>
          <p:cNvGrpSpPr/>
          <p:nvPr/>
        </p:nvGrpSpPr>
        <p:grpSpPr>
          <a:xfrm>
            <a:off x="295835" y="391840"/>
            <a:ext cx="8617168" cy="1076281"/>
            <a:chOff x="468" y="7407"/>
            <a:chExt cx="12840" cy="1340"/>
          </a:xfrm>
        </p:grpSpPr>
        <p:grpSp>
          <p:nvGrpSpPr>
            <p:cNvPr id="15" name="Group 14"/>
            <p:cNvGrpSpPr/>
            <p:nvPr/>
          </p:nvGrpSpPr>
          <p:grpSpPr>
            <a:xfrm>
              <a:off x="468" y="7512"/>
              <a:ext cx="1954" cy="1084"/>
              <a:chOff x="1622" y="6104"/>
              <a:chExt cx="2888" cy="1588"/>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9" y="6104"/>
                <a:ext cx="1793" cy="1506"/>
              </a:xfrm>
              <a:prstGeom prst="rect">
                <a:avLst/>
              </a:prstGeom>
              <a:solidFill>
                <a:srgbClr val="00B0F0"/>
              </a:solidFill>
              <a:ln w="9525">
                <a:solidFill>
                  <a:srgbClr val="00B0F0"/>
                </a:solidFill>
                <a:miter lim="800000"/>
                <a:headEnd/>
                <a:tailEnd/>
              </a:ln>
              <a:effectLst/>
            </p:spPr>
          </p:pic>
          <p:sp>
            <p:nvSpPr>
              <p:cNvPr id="17" name="TextBox 11"/>
              <p:cNvSpPr txBox="1">
                <a:spLocks noChangeArrowheads="1"/>
              </p:cNvSpPr>
              <p:nvPr/>
            </p:nvSpPr>
            <p:spPr bwMode="auto">
              <a:xfrm>
                <a:off x="1622" y="6625"/>
                <a:ext cx="2888" cy="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pPr>
                <a:r>
                  <a:rPr lang="en-US" altLang="zh-TW" sz="4800" b="1" baseline="30000" dirty="0">
                    <a:latin typeface="標楷體" panose="03000509000000000000" pitchFamily="65" charset="-120"/>
                    <a:ea typeface="標楷體" panose="03000509000000000000" pitchFamily="65" charset="-120"/>
                    <a:cs typeface="Arial" panose="020B0604020202020204" pitchFamily="34" charset="0"/>
                  </a:rPr>
                  <a:t>4</a:t>
                </a:r>
                <a:endParaRPr lang="zh-TW" altLang="en-US" sz="4800" b="1" baseline="30000" dirty="0">
                  <a:latin typeface="標楷體" panose="03000509000000000000" pitchFamily="65" charset="-120"/>
                  <a:ea typeface="標楷體" panose="03000509000000000000" pitchFamily="65" charset="-120"/>
                </a:endParaRPr>
              </a:p>
            </p:txBody>
          </p:sp>
        </p:grpSp>
        <p:sp>
          <p:nvSpPr>
            <p:cNvPr id="56" name="TextBox 12"/>
            <p:cNvSpPr txBox="1">
              <a:spLocks noChangeArrowheads="1"/>
            </p:cNvSpPr>
            <p:nvPr/>
          </p:nvSpPr>
          <p:spPr bwMode="auto">
            <a:xfrm>
              <a:off x="2797" y="7407"/>
              <a:ext cx="10511"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9pPr>
            </a:lstStyle>
            <a:p>
              <a:pPr eaLnBrk="1" hangingPunct="1">
                <a:spcBef>
                  <a:spcPct val="0"/>
                </a:spcBef>
                <a:buFontTx/>
                <a:buNone/>
              </a:pPr>
              <a:r>
                <a:rPr dirty="0">
                  <a:latin typeface="標楷體" panose="03000509000000000000" pitchFamily="65" charset="-120"/>
                  <a:ea typeface="標楷體" panose="03000509000000000000" pitchFamily="65" charset="-120"/>
                </a:rPr>
                <a:t>為何《基本法》沒有規定香港居民盡更多的義務？</a:t>
              </a:r>
            </a:p>
          </p:txBody>
        </p:sp>
      </p:grpSp>
      <p:sp>
        <p:nvSpPr>
          <p:cNvPr id="3" name="Text Box 2"/>
          <p:cNvSpPr txBox="1"/>
          <p:nvPr/>
        </p:nvSpPr>
        <p:spPr>
          <a:xfrm>
            <a:off x="761944" y="4003647"/>
            <a:ext cx="5179060" cy="2061210"/>
          </a:xfrm>
          <a:prstGeom prst="rect">
            <a:avLst/>
          </a:prstGeom>
          <a:noFill/>
        </p:spPr>
        <p:txBody>
          <a:bodyPr wrap="square" rtlCol="0">
            <a:spAutoFit/>
          </a:bodyPr>
          <a:lstStyle/>
          <a:p>
            <a:r>
              <a:rPr lang="en-US" sz="3200" u="sng" dirty="0" err="1">
                <a:solidFill>
                  <a:srgbClr val="FF0000"/>
                </a:solidFill>
                <a:latin typeface="標楷體" panose="03000509000000000000" pitchFamily="65" charset="-120"/>
                <a:ea typeface="標楷體" panose="03000509000000000000" pitchFamily="65" charset="-120"/>
              </a:rPr>
              <a:t>法律是人們行為</a:t>
            </a:r>
            <a:r>
              <a:rPr lang="en-US" sz="3200" u="sng" dirty="0" err="1">
                <a:solidFill>
                  <a:srgbClr val="FF0000"/>
                </a:solidFill>
                <a:latin typeface="標楷體" panose="03000509000000000000" pitchFamily="65" charset="-120"/>
                <a:ea typeface="標楷體" panose="03000509000000000000" pitchFamily="65" charset="-120"/>
                <a:sym typeface="+mn-ea"/>
              </a:rPr>
              <a:t>的</a:t>
            </a:r>
            <a:r>
              <a:rPr lang="en-US" sz="3200" u="sng" dirty="0" err="1">
                <a:solidFill>
                  <a:srgbClr val="FF0000"/>
                </a:solidFill>
                <a:latin typeface="標楷體" panose="03000509000000000000" pitchFamily="65" charset="-120"/>
                <a:ea typeface="標楷體" panose="03000509000000000000" pitchFamily="65" charset="-120"/>
              </a:rPr>
              <a:t>規範，當各人都遵守法律，公共秩序才得以維持。這是維護社會穩定不可少的義務</a:t>
            </a:r>
            <a:r>
              <a:rPr lang="en-US" sz="3200" u="sng" dirty="0">
                <a:solidFill>
                  <a:srgbClr val="FF0000"/>
                </a:solidFill>
                <a:latin typeface="標楷體" panose="03000509000000000000" pitchFamily="65" charset="-120"/>
                <a:ea typeface="標楷體" panose="03000509000000000000" pitchFamily="65" charset="-120"/>
              </a:rPr>
              <a:t>。</a:t>
            </a:r>
          </a:p>
        </p:txBody>
      </p:sp>
      <p:sp>
        <p:nvSpPr>
          <p:cNvPr id="2" name="文字方塊 1">
            <a:extLst>
              <a:ext uri="{FF2B5EF4-FFF2-40B4-BE49-F238E27FC236}">
                <a16:creationId xmlns:a16="http://schemas.microsoft.com/office/drawing/2014/main" id="{E51D416A-3D94-4E1D-BD9F-14A53F72964D}"/>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14</a:t>
            </a:r>
            <a:endParaRPr lang="zh-HK" altLang="en-US"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Text Placeholder 24579" descr="Unit 1_p11"/>
          <p:cNvPicPr>
            <a:picLocks noGrp="1" noChangeAspect="1"/>
          </p:cNvPicPr>
          <p:nvPr>
            <p:ph type="body" idx="1"/>
          </p:nvPr>
        </p:nvPicPr>
        <p:blipFill>
          <a:blip r:embed="rId2"/>
          <a:stretch>
            <a:fillRect/>
          </a:stretch>
        </p:blipFill>
        <p:spPr>
          <a:xfrm>
            <a:off x="5435600" y="3573463"/>
            <a:ext cx="2879725" cy="2566987"/>
          </a:xfrm>
        </p:spPr>
      </p:pic>
      <p:pic>
        <p:nvPicPr>
          <p:cNvPr id="24581" name="Picture 24580" descr="bg1_2"/>
          <p:cNvPicPr>
            <a:picLocks noChangeAspect="1"/>
          </p:cNvPicPr>
          <p:nvPr/>
        </p:nvPicPr>
        <p:blipFill>
          <a:blip r:embed="rId3"/>
          <a:stretch>
            <a:fillRect/>
          </a:stretch>
        </p:blipFill>
        <p:spPr>
          <a:xfrm>
            <a:off x="539552" y="2065020"/>
            <a:ext cx="5688632" cy="3221990"/>
          </a:xfrm>
          <a:prstGeom prst="rect">
            <a:avLst/>
          </a:prstGeom>
          <a:noFill/>
          <a:ln w="9525">
            <a:noFill/>
          </a:ln>
        </p:spPr>
      </p:pic>
      <p:sp>
        <p:nvSpPr>
          <p:cNvPr id="24582" name="Rectangle 24581"/>
          <p:cNvSpPr/>
          <p:nvPr/>
        </p:nvSpPr>
        <p:spPr>
          <a:xfrm>
            <a:off x="856615" y="3067032"/>
            <a:ext cx="5184775" cy="1814830"/>
          </a:xfrm>
          <a:prstGeom prst="rect">
            <a:avLst/>
          </a:prstGeom>
          <a:noFill/>
          <a:ln w="9525">
            <a:noFill/>
          </a:ln>
        </p:spPr>
        <p:txBody>
          <a:bodyPr wrap="square" anchor="ctr">
            <a:spAutoFit/>
          </a:bodyPr>
          <a:lstStyle/>
          <a:p>
            <a:r>
              <a:rPr lang="zh-TW" altLang="en-US" sz="2800" dirty="0">
                <a:latin typeface="標楷體" panose="03000509000000000000" pitchFamily="65" charset="-120"/>
                <a:ea typeface="標楷體" panose="03000509000000000000" pitchFamily="65" charset="-120"/>
              </a:rPr>
              <a:t>除了要遵守法律外，有一些義務是沒有明文規定的。既然沒有規定，我們為何還要履行這些義務呢？</a:t>
            </a:r>
          </a:p>
        </p:txBody>
      </p:sp>
      <p:pic>
        <p:nvPicPr>
          <p:cNvPr id="24583" name="Picture 24582" descr="u4_r10_c2"/>
          <p:cNvPicPr>
            <a:picLocks noChangeAspect="1"/>
          </p:cNvPicPr>
          <p:nvPr/>
        </p:nvPicPr>
        <p:blipFill>
          <a:blip r:embed="rId4"/>
          <a:stretch>
            <a:fillRect/>
          </a:stretch>
        </p:blipFill>
        <p:spPr>
          <a:xfrm>
            <a:off x="856615" y="2423795"/>
            <a:ext cx="2804160" cy="528320"/>
          </a:xfrm>
          <a:prstGeom prst="rect">
            <a:avLst/>
          </a:prstGeom>
          <a:noFill/>
          <a:ln w="9525">
            <a:noFill/>
          </a:ln>
        </p:spPr>
      </p:pic>
      <p:grpSp>
        <p:nvGrpSpPr>
          <p:cNvPr id="62" name="Group 61"/>
          <p:cNvGrpSpPr/>
          <p:nvPr/>
        </p:nvGrpSpPr>
        <p:grpSpPr>
          <a:xfrm>
            <a:off x="204470" y="324550"/>
            <a:ext cx="7931785" cy="1075997"/>
            <a:chOff x="560" y="8713"/>
            <a:chExt cx="12491" cy="1328"/>
          </a:xfrm>
        </p:grpSpPr>
        <p:grpSp>
          <p:nvGrpSpPr>
            <p:cNvPr id="18" name="Group 17"/>
            <p:cNvGrpSpPr/>
            <p:nvPr/>
          </p:nvGrpSpPr>
          <p:grpSpPr>
            <a:xfrm>
              <a:off x="560" y="8869"/>
              <a:ext cx="1954" cy="1125"/>
              <a:chOff x="1758" y="6159"/>
              <a:chExt cx="2888" cy="1666"/>
            </a:xfrm>
          </p:grpSpPr>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2" y="6159"/>
                <a:ext cx="2081" cy="1506"/>
              </a:xfrm>
              <a:prstGeom prst="rect">
                <a:avLst/>
              </a:prstGeom>
              <a:solidFill>
                <a:srgbClr val="00B0F0"/>
              </a:solidFill>
              <a:ln w="9525">
                <a:solidFill>
                  <a:srgbClr val="00B0F0"/>
                </a:solidFill>
                <a:miter lim="800000"/>
                <a:headEnd/>
                <a:tailEnd/>
              </a:ln>
              <a:effectLst/>
            </p:spPr>
          </p:pic>
          <p:sp>
            <p:nvSpPr>
              <p:cNvPr id="20" name="TextBox 11"/>
              <p:cNvSpPr txBox="1">
                <a:spLocks noChangeArrowheads="1"/>
              </p:cNvSpPr>
              <p:nvPr/>
            </p:nvSpPr>
            <p:spPr bwMode="auto">
              <a:xfrm>
                <a:off x="1758" y="6757"/>
                <a:ext cx="2888"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pPr>
                <a:r>
                  <a:rPr lang="en-US" altLang="zh-TW" sz="4800" b="1" baseline="30000" dirty="0">
                    <a:latin typeface="標楷體" panose="03000509000000000000" pitchFamily="65" charset="-120"/>
                    <a:ea typeface="標楷體" panose="03000509000000000000" pitchFamily="65" charset="-120"/>
                    <a:cs typeface="Arial" panose="020B0604020202020204" pitchFamily="34" charset="0"/>
                  </a:rPr>
                  <a:t>5</a:t>
                </a:r>
                <a:endParaRPr lang="zh-TW" altLang="en-US" sz="4800" b="1" baseline="30000" dirty="0">
                  <a:latin typeface="標楷體" panose="03000509000000000000" pitchFamily="65" charset="-120"/>
                  <a:ea typeface="標楷體" panose="03000509000000000000" pitchFamily="65" charset="-120"/>
                </a:endParaRPr>
              </a:p>
            </p:txBody>
          </p:sp>
        </p:grpSp>
        <p:sp>
          <p:nvSpPr>
            <p:cNvPr id="57" name="TextBox 12"/>
            <p:cNvSpPr txBox="1">
              <a:spLocks noChangeArrowheads="1"/>
            </p:cNvSpPr>
            <p:nvPr/>
          </p:nvSpPr>
          <p:spPr bwMode="auto">
            <a:xfrm>
              <a:off x="2475" y="8713"/>
              <a:ext cx="10576" cy="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9pPr>
            </a:lstStyle>
            <a:p>
              <a:pPr eaLnBrk="1" hangingPunct="1">
                <a:spcBef>
                  <a:spcPct val="0"/>
                </a:spcBef>
                <a:buFontTx/>
                <a:buNone/>
              </a:pPr>
              <a:r>
                <a:rPr dirty="0">
                  <a:latin typeface="標楷體" panose="03000509000000000000" pitchFamily="65" charset="-120"/>
                  <a:ea typeface="標楷體" panose="03000509000000000000" pitchFamily="65" charset="-120"/>
                </a:rPr>
                <a:t>理想社會中居民的權利和義務，應該是怎樣規定的？</a:t>
              </a:r>
            </a:p>
          </p:txBody>
        </p:sp>
      </p:grpSp>
      <p:sp>
        <p:nvSpPr>
          <p:cNvPr id="2" name="文字方塊 1">
            <a:extLst>
              <a:ext uri="{FF2B5EF4-FFF2-40B4-BE49-F238E27FC236}">
                <a16:creationId xmlns:a16="http://schemas.microsoft.com/office/drawing/2014/main" id="{25E643B2-367C-48E5-8961-2CB7AD53D5A5}"/>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15</a:t>
            </a:r>
            <a:endParaRPr lang="zh-HK"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819" name="Content Placeholder 22818"/>
          <p:cNvGraphicFramePr>
            <a:graphicFrameLocks noGrp="1"/>
          </p:cNvGraphicFramePr>
          <p:nvPr>
            <p:ph sz="half" idx="2"/>
            <p:extLst>
              <p:ext uri="{D42A27DB-BD31-4B8C-83A1-F6EECF244321}">
                <p14:modId xmlns:p14="http://schemas.microsoft.com/office/powerpoint/2010/main" val="2024887570"/>
              </p:ext>
            </p:extLst>
          </p:nvPr>
        </p:nvGraphicFramePr>
        <p:xfrm>
          <a:off x="3714750" y="50800"/>
          <a:ext cx="5395595" cy="6757035"/>
        </p:xfrm>
        <a:graphic>
          <a:graphicData uri="http://schemas.openxmlformats.org/drawingml/2006/table">
            <a:tbl>
              <a:tblPr/>
              <a:tblGrid>
                <a:gridCol w="516255">
                  <a:extLst>
                    <a:ext uri="{9D8B030D-6E8A-4147-A177-3AD203B41FA5}">
                      <a16:colId xmlns:a16="http://schemas.microsoft.com/office/drawing/2014/main" val="20000"/>
                    </a:ext>
                  </a:extLst>
                </a:gridCol>
                <a:gridCol w="2972435">
                  <a:extLst>
                    <a:ext uri="{9D8B030D-6E8A-4147-A177-3AD203B41FA5}">
                      <a16:colId xmlns:a16="http://schemas.microsoft.com/office/drawing/2014/main" val="20001"/>
                    </a:ext>
                  </a:extLst>
                </a:gridCol>
                <a:gridCol w="895350">
                  <a:extLst>
                    <a:ext uri="{9D8B030D-6E8A-4147-A177-3AD203B41FA5}">
                      <a16:colId xmlns:a16="http://schemas.microsoft.com/office/drawing/2014/main" val="20002"/>
                    </a:ext>
                  </a:extLst>
                </a:gridCol>
                <a:gridCol w="1011555">
                  <a:extLst>
                    <a:ext uri="{9D8B030D-6E8A-4147-A177-3AD203B41FA5}">
                      <a16:colId xmlns:a16="http://schemas.microsoft.com/office/drawing/2014/main" val="20003"/>
                    </a:ext>
                  </a:extLst>
                </a:gridCol>
              </a:tblGrid>
              <a:tr h="84391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marL="0" lvl="0" indent="0">
                        <a:buNone/>
                      </a:pPr>
                      <a:endParaRPr lang="en-US" dirty="0"/>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marL="0" lvl="0" indent="0">
                        <a:buNone/>
                      </a:pPr>
                      <a:endParaRPr lang="en-US" dirty="0"/>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zh-TW" altLang="en-US" sz="2200" b="0" dirty="0">
                          <a:latin typeface="標楷體" panose="03000509000000000000" pitchFamily="65" charset="-120"/>
                          <a:ea typeface="標楷體" panose="03000509000000000000" pitchFamily="65" charset="-120"/>
                        </a:rPr>
                        <a:t>有</a:t>
                      </a:r>
                    </a:p>
                    <a:p>
                      <a:pPr lvl="0" algn="ctr">
                        <a:spcBef>
                          <a:spcPct val="0"/>
                        </a:spcBef>
                        <a:buNone/>
                      </a:pPr>
                      <a:r>
                        <a:rPr lang="zh-TW" altLang="en-US" sz="2200" b="0" dirty="0">
                          <a:latin typeface="標楷體" panose="03000509000000000000" pitchFamily="65" charset="-120"/>
                          <a:ea typeface="標楷體" panose="03000509000000000000" pitchFamily="65" charset="-120"/>
                        </a:rPr>
                        <a:t>法例</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CC"/>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zh-TW" altLang="en-US" sz="2200" b="0" dirty="0">
                          <a:latin typeface="標楷體" panose="03000509000000000000" pitchFamily="65" charset="-120"/>
                          <a:ea typeface="標楷體" panose="03000509000000000000" pitchFamily="65" charset="-120"/>
                        </a:rPr>
                        <a:t>有</a:t>
                      </a:r>
                    </a:p>
                    <a:p>
                      <a:pPr lvl="0" algn="ctr">
                        <a:spcBef>
                          <a:spcPct val="0"/>
                        </a:spcBef>
                        <a:buNone/>
                      </a:pPr>
                      <a:r>
                        <a:rPr lang="zh-TW" altLang="en-US" sz="2200" b="0" dirty="0">
                          <a:latin typeface="標楷體" panose="03000509000000000000" pitchFamily="65" charset="-120"/>
                          <a:ea typeface="標楷體" panose="03000509000000000000" pitchFamily="65" charset="-120"/>
                        </a:rPr>
                        <a:t>義務</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0"/>
                  </a:ext>
                </a:extLst>
              </a:tr>
              <a:tr h="51816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1.</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2200" dirty="0">
                          <a:latin typeface="標楷體" panose="03000509000000000000" pitchFamily="65" charset="-120"/>
                          <a:ea typeface="標楷體" panose="03000509000000000000" pitchFamily="65" charset="-120"/>
                          <a:sym typeface="+mn-ea"/>
                        </a:rPr>
                        <a:t>在公眾場所戴上口罩</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51816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2.</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2200" dirty="0">
                          <a:latin typeface="標楷體" panose="03000509000000000000" pitchFamily="65" charset="-120"/>
                          <a:ea typeface="標楷體" panose="03000509000000000000" pitchFamily="65" charset="-120"/>
                          <a:sym typeface="+mn-ea"/>
                        </a:rPr>
                        <a:t>參與全民檢測</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51816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3.</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2200" dirty="0">
                          <a:latin typeface="標楷體" panose="03000509000000000000" pitchFamily="65" charset="-120"/>
                          <a:ea typeface="標楷體" panose="03000509000000000000" pitchFamily="65" charset="-120"/>
                          <a:sym typeface="+mn-ea"/>
                        </a:rPr>
                        <a:t>有新冠疫苗時去接種</a:t>
                      </a:r>
                      <a:endParaRPr lang="zh-TW" altLang="en-US" sz="2200" dirty="0">
                        <a:solidFill>
                          <a:srgbClr val="FF0000"/>
                        </a:solidFill>
                        <a:latin typeface="標楷體" panose="03000509000000000000" pitchFamily="65" charset="-120"/>
                        <a:ea typeface="標楷體" panose="03000509000000000000" pitchFamily="65" charset="-120"/>
                        <a:sym typeface="+mn-ea"/>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51816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4.</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2200" dirty="0">
                          <a:latin typeface="標楷體" panose="03000509000000000000" pitchFamily="65" charset="-120"/>
                          <a:ea typeface="標楷體" panose="03000509000000000000" pitchFamily="65" charset="-120"/>
                        </a:rPr>
                        <a:t>疫症流行時留在家中</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b="1"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r h="822960">
                <a:tc>
                  <a:txBody>
                    <a:bodyPr/>
                    <a:lstStyle/>
                    <a:p>
                      <a:pPr lvl="0" algn="ctr">
                        <a:spcBef>
                          <a:spcPct val="0"/>
                        </a:spcBef>
                        <a:buNone/>
                      </a:pPr>
                      <a:r>
                        <a:rPr lang="en-US" altLang="zh-TW" sz="2200">
                          <a:latin typeface="Times New Roman" panose="02020603050405020304" pitchFamily="18" charset="0"/>
                          <a:ea typeface="標楷體" panose="03000509000000000000" pitchFamily="65" charset="-120"/>
                          <a:sym typeface="+mn-ea"/>
                        </a:rPr>
                        <a:t>5.</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p>
                      <a:pPr lvl="0">
                        <a:spcBef>
                          <a:spcPct val="0"/>
                        </a:spcBef>
                        <a:buNone/>
                      </a:pPr>
                      <a:r>
                        <a:rPr lang="zh-TW" altLang="en-US" sz="2200" dirty="0">
                          <a:latin typeface="標楷體" panose="03000509000000000000" pitchFamily="65" charset="-120"/>
                          <a:ea typeface="標楷體" panose="03000509000000000000" pitchFamily="65" charset="-120"/>
                        </a:rPr>
                        <a:t>與確診者接觸後自我隔離</a:t>
                      </a:r>
                      <a:r>
                        <a:rPr lang="en-US" altLang="zh-TW" sz="2200" dirty="0">
                          <a:latin typeface="標楷體" panose="03000509000000000000" pitchFamily="65" charset="-120"/>
                          <a:ea typeface="標楷體" panose="03000509000000000000" pitchFamily="65" charset="-120"/>
                        </a:rPr>
                        <a:t>14</a:t>
                      </a:r>
                      <a:r>
                        <a:rPr lang="zh-TW" altLang="en-US" sz="2200" dirty="0">
                          <a:latin typeface="標楷體" panose="03000509000000000000" pitchFamily="65" charset="-120"/>
                          <a:ea typeface="標楷體" panose="03000509000000000000" pitchFamily="65" charset="-120"/>
                        </a:rPr>
                        <a:t>天</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p>
                      <a:pPr lvl="0" algn="ctr">
                        <a:spcBef>
                          <a:spcPct val="0"/>
                        </a:spcBef>
                        <a:buNone/>
                      </a:pPr>
                      <a:r>
                        <a:rPr lang="en-US" altLang="zh-TW" sz="2800" b="1"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b="1"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51816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6.</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2200" dirty="0">
                          <a:latin typeface="標楷體" panose="03000509000000000000" pitchFamily="65" charset="-120"/>
                          <a:ea typeface="標楷體" panose="03000509000000000000" pitchFamily="65" charset="-120"/>
                        </a:rPr>
                        <a:t>每天出門前先量體溫</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r h="51816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7.</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2200" dirty="0">
                          <a:latin typeface="標楷體" panose="03000509000000000000" pitchFamily="65" charset="-120"/>
                          <a:ea typeface="標楷體" panose="03000509000000000000" pitchFamily="65" charset="-120"/>
                        </a:rPr>
                        <a:t>冬季流感疫苗接種</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7"/>
                  </a:ext>
                </a:extLst>
              </a:tr>
              <a:tr h="51816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8.</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2200" dirty="0">
                          <a:latin typeface="標楷體" panose="03000509000000000000" pitchFamily="65" charset="-120"/>
                          <a:ea typeface="標楷體" panose="03000509000000000000" pitchFamily="65" charset="-120"/>
                          <a:sym typeface="+mn-ea"/>
                        </a:rPr>
                        <a:t>依循限聚令人數限制</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b="1"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b="1"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8"/>
                  </a:ext>
                </a:extLst>
              </a:tr>
              <a:tr h="51816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9.</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2200" dirty="0">
                          <a:latin typeface="標楷體" panose="03000509000000000000" pitchFamily="65" charset="-120"/>
                          <a:ea typeface="標楷體" panose="03000509000000000000" pitchFamily="65" charset="-120"/>
                          <a:sym typeface="+mn-ea"/>
                        </a:rPr>
                        <a:t>接觸公共設施後洗手</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9"/>
                  </a:ext>
                </a:extLst>
              </a:tr>
              <a:tr h="944880">
                <a:tc>
                  <a:txBody>
                    <a:bodyPr/>
                    <a:lstStyle/>
                    <a:p>
                      <a:pPr lvl="0" algn="ctr">
                        <a:spcBef>
                          <a:spcPct val="0"/>
                        </a:spcBef>
                        <a:buNone/>
                      </a:pPr>
                      <a:r>
                        <a:rPr lang="en-US" altLang="zh-TW" sz="2200">
                          <a:latin typeface="Times New Roman" panose="02020603050405020304" pitchFamily="18" charset="0"/>
                          <a:ea typeface="標楷體" panose="03000509000000000000" pitchFamily="65" charset="-120"/>
                        </a:rPr>
                        <a:t>10</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p>
                      <a:pPr lvl="0">
                        <a:spcBef>
                          <a:spcPct val="0"/>
                        </a:spcBef>
                        <a:buNone/>
                      </a:pPr>
                      <a:r>
                        <a:rPr lang="zh-TW" altLang="en-US" sz="2200" dirty="0">
                          <a:latin typeface="標楷體" panose="03000509000000000000" pitchFamily="65" charset="-120"/>
                          <a:ea typeface="標楷體" panose="03000509000000000000" pitchFamily="65" charset="-120"/>
                          <a:sym typeface="+mn-ea"/>
                        </a:rPr>
                        <a:t>食肆用餐要遵守人數限制</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p>
                      <a:pPr lvl="0" algn="ctr">
                        <a:spcBef>
                          <a:spcPct val="0"/>
                        </a:spcBef>
                        <a:buNone/>
                      </a:pPr>
                      <a:endPar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p>
                      <a:pPr lvl="0" algn="ctr">
                        <a:spcBef>
                          <a:spcPct val="0"/>
                        </a:spcBef>
                        <a:buNone/>
                      </a:pPr>
                      <a:endParaRPr lang="en-US" altLang="zh-TW" sz="2800" dirty="0">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10"/>
                  </a:ext>
                </a:extLst>
              </a:tr>
            </a:tbl>
          </a:graphicData>
        </a:graphic>
      </p:graphicFrame>
      <p:pic>
        <p:nvPicPr>
          <p:cNvPr id="24581" name="Picture 24580" descr="bg1_2"/>
          <p:cNvPicPr>
            <a:picLocks noChangeAspect="1"/>
          </p:cNvPicPr>
          <p:nvPr/>
        </p:nvPicPr>
        <p:blipFill>
          <a:blip r:embed="rId2"/>
          <a:stretch>
            <a:fillRect/>
          </a:stretch>
        </p:blipFill>
        <p:spPr>
          <a:xfrm>
            <a:off x="276032" y="431845"/>
            <a:ext cx="3279743" cy="2880320"/>
          </a:xfrm>
          <a:prstGeom prst="rect">
            <a:avLst/>
          </a:prstGeom>
          <a:noFill/>
          <a:ln w="9525">
            <a:noFill/>
          </a:ln>
        </p:spPr>
      </p:pic>
      <p:sp>
        <p:nvSpPr>
          <p:cNvPr id="22531" name="Text Placeholder 22530"/>
          <p:cNvSpPr>
            <a:spLocks noGrp="1"/>
          </p:cNvSpPr>
          <p:nvPr>
            <p:ph type="body" sz="half" idx="1"/>
          </p:nvPr>
        </p:nvSpPr>
        <p:spPr>
          <a:xfrm>
            <a:off x="576751" y="798470"/>
            <a:ext cx="2678306" cy="2666365"/>
          </a:xfrm>
        </p:spPr>
        <p:txBody>
          <a:bodyPr/>
          <a:lstStyle/>
          <a:p>
            <a:pPr marL="0" indent="0" algn="just">
              <a:buClrTx/>
              <a:buSzTx/>
              <a:buNone/>
            </a:pPr>
            <a:r>
              <a:rPr lang="zh-TW" altLang="en-US" sz="2600" dirty="0">
                <a:latin typeface="標楷體" panose="03000509000000000000" pitchFamily="65" charset="-120"/>
                <a:ea typeface="標楷體" panose="03000509000000000000" pitchFamily="65" charset="-120"/>
              </a:rPr>
              <a:t>根據</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基本法</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第四十二條及市民的普遍道德觀念，香港居民有哪些義務？</a:t>
            </a:r>
          </a:p>
        </p:txBody>
      </p:sp>
      <p:pic>
        <p:nvPicPr>
          <p:cNvPr id="24578"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910" y="3545836"/>
            <a:ext cx="2927985" cy="292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p:nvPr/>
        </p:nvSpPr>
        <p:spPr>
          <a:xfrm>
            <a:off x="1012932" y="4121510"/>
            <a:ext cx="1805940" cy="1938020"/>
          </a:xfrm>
          <a:prstGeom prst="rect">
            <a:avLst/>
          </a:prstGeom>
          <a:noFill/>
        </p:spPr>
        <p:txBody>
          <a:bodyPr wrap="square" rtlCol="0">
            <a:spAutoFit/>
          </a:bodyPr>
          <a:lstStyle/>
          <a:p>
            <a:pPr algn="ctr"/>
            <a:r>
              <a:rPr lang="zh-TW" altLang="en-US" sz="4000" dirty="0">
                <a:ln w="22225">
                  <a:solidFill>
                    <a:schemeClr val="accent2"/>
                  </a:solidFill>
                  <a:prstDash val="solid"/>
                </a:ln>
                <a:solidFill>
                  <a:schemeClr val="accent2">
                    <a:lumMod val="40000"/>
                    <a:lumOff val="60000"/>
                  </a:schemeClr>
                </a:solidFill>
                <a:effectLst/>
                <a:latin typeface="標楷體" panose="03000509000000000000" pitchFamily="65" charset="-120"/>
                <a:ea typeface="標楷體" panose="03000509000000000000" pitchFamily="65" charset="-120"/>
              </a:rPr>
              <a:t>新冠肺炎大流行</a:t>
            </a:r>
          </a:p>
        </p:txBody>
      </p:sp>
      <p:sp>
        <p:nvSpPr>
          <p:cNvPr id="2" name="文字方塊 1">
            <a:extLst>
              <a:ext uri="{FF2B5EF4-FFF2-40B4-BE49-F238E27FC236}">
                <a16:creationId xmlns:a16="http://schemas.microsoft.com/office/drawing/2014/main" id="{7AE25558-ED82-4BF3-B2CE-B221A45BAFC5}"/>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16</a:t>
            </a:r>
            <a:endParaRPr lang="zh-HK" altLang="en-US" dirty="0">
              <a:latin typeface="標楷體" panose="03000509000000000000" pitchFamily="65" charset="-120"/>
              <a:ea typeface="標楷體" panose="03000509000000000000" pitchFamily="65" charset="-120"/>
            </a:endParaRPr>
          </a:p>
        </p:txBody>
      </p:sp>
      <p:pic>
        <p:nvPicPr>
          <p:cNvPr id="4" name="圖片 3">
            <a:extLst>
              <a:ext uri="{FF2B5EF4-FFF2-40B4-BE49-F238E27FC236}">
                <a16:creationId xmlns:a16="http://schemas.microsoft.com/office/drawing/2014/main" id="{84078839-4A95-8F4E-18C9-99B03E12F2DC}"/>
              </a:ext>
            </a:extLst>
          </p:cNvPr>
          <p:cNvPicPr>
            <a:picLocks noChangeAspect="1"/>
          </p:cNvPicPr>
          <p:nvPr/>
        </p:nvPicPr>
        <p:blipFill>
          <a:blip r:embed="rId4"/>
          <a:stretch>
            <a:fillRect/>
          </a:stretch>
        </p:blipFill>
        <p:spPr>
          <a:xfrm>
            <a:off x="7424598" y="937889"/>
            <a:ext cx="438150" cy="419100"/>
          </a:xfrm>
          <a:prstGeom prst="rect">
            <a:avLst/>
          </a:prstGeom>
        </p:spPr>
      </p:pic>
      <p:pic>
        <p:nvPicPr>
          <p:cNvPr id="6" name="圖片 5">
            <a:extLst>
              <a:ext uri="{FF2B5EF4-FFF2-40B4-BE49-F238E27FC236}">
                <a16:creationId xmlns:a16="http://schemas.microsoft.com/office/drawing/2014/main" id="{C91BF17E-4C25-780C-6DBE-52E04092D29C}"/>
              </a:ext>
            </a:extLst>
          </p:cNvPr>
          <p:cNvPicPr>
            <a:picLocks noChangeAspect="1"/>
          </p:cNvPicPr>
          <p:nvPr/>
        </p:nvPicPr>
        <p:blipFill>
          <a:blip r:embed="rId4"/>
          <a:stretch>
            <a:fillRect/>
          </a:stretch>
        </p:blipFill>
        <p:spPr>
          <a:xfrm>
            <a:off x="8383387" y="1452794"/>
            <a:ext cx="438150" cy="419100"/>
          </a:xfrm>
          <a:prstGeom prst="rect">
            <a:avLst/>
          </a:prstGeom>
        </p:spPr>
      </p:pic>
      <p:pic>
        <p:nvPicPr>
          <p:cNvPr id="9" name="圖片 8">
            <a:extLst>
              <a:ext uri="{FF2B5EF4-FFF2-40B4-BE49-F238E27FC236}">
                <a16:creationId xmlns:a16="http://schemas.microsoft.com/office/drawing/2014/main" id="{F65734B4-9A87-BFB5-2F84-A2123092D0ED}"/>
              </a:ext>
            </a:extLst>
          </p:cNvPr>
          <p:cNvPicPr>
            <a:picLocks noChangeAspect="1"/>
          </p:cNvPicPr>
          <p:nvPr/>
        </p:nvPicPr>
        <p:blipFill>
          <a:blip r:embed="rId4"/>
          <a:stretch>
            <a:fillRect/>
          </a:stretch>
        </p:blipFill>
        <p:spPr>
          <a:xfrm>
            <a:off x="8383387" y="1988840"/>
            <a:ext cx="438150" cy="419100"/>
          </a:xfrm>
          <a:prstGeom prst="rect">
            <a:avLst/>
          </a:prstGeom>
        </p:spPr>
      </p:pic>
      <p:pic>
        <p:nvPicPr>
          <p:cNvPr id="11" name="圖片 10">
            <a:extLst>
              <a:ext uri="{FF2B5EF4-FFF2-40B4-BE49-F238E27FC236}">
                <a16:creationId xmlns:a16="http://schemas.microsoft.com/office/drawing/2014/main" id="{1B222870-AC6C-BFD2-98CB-DDA55189B065}"/>
              </a:ext>
            </a:extLst>
          </p:cNvPr>
          <p:cNvPicPr>
            <a:picLocks noChangeAspect="1"/>
          </p:cNvPicPr>
          <p:nvPr/>
        </p:nvPicPr>
        <p:blipFill>
          <a:blip r:embed="rId4"/>
          <a:stretch>
            <a:fillRect/>
          </a:stretch>
        </p:blipFill>
        <p:spPr>
          <a:xfrm>
            <a:off x="8383387" y="2524886"/>
            <a:ext cx="438150" cy="419100"/>
          </a:xfrm>
          <a:prstGeom prst="rect">
            <a:avLst/>
          </a:prstGeom>
        </p:spPr>
      </p:pic>
      <p:pic>
        <p:nvPicPr>
          <p:cNvPr id="13" name="圖片 12">
            <a:extLst>
              <a:ext uri="{FF2B5EF4-FFF2-40B4-BE49-F238E27FC236}">
                <a16:creationId xmlns:a16="http://schemas.microsoft.com/office/drawing/2014/main" id="{D681CF6E-5115-B271-B20C-83D3036E73EE}"/>
              </a:ext>
            </a:extLst>
          </p:cNvPr>
          <p:cNvPicPr>
            <a:picLocks noChangeAspect="1"/>
          </p:cNvPicPr>
          <p:nvPr/>
        </p:nvPicPr>
        <p:blipFill>
          <a:blip r:embed="rId4"/>
          <a:stretch>
            <a:fillRect/>
          </a:stretch>
        </p:blipFill>
        <p:spPr>
          <a:xfrm>
            <a:off x="7424598" y="3045735"/>
            <a:ext cx="438150" cy="419100"/>
          </a:xfrm>
          <a:prstGeom prst="rect">
            <a:avLst/>
          </a:prstGeom>
        </p:spPr>
      </p:pic>
      <p:pic>
        <p:nvPicPr>
          <p:cNvPr id="15" name="圖片 14">
            <a:extLst>
              <a:ext uri="{FF2B5EF4-FFF2-40B4-BE49-F238E27FC236}">
                <a16:creationId xmlns:a16="http://schemas.microsoft.com/office/drawing/2014/main" id="{248D627A-EC35-71C5-071E-C945D63F9906}"/>
              </a:ext>
            </a:extLst>
          </p:cNvPr>
          <p:cNvPicPr>
            <a:picLocks noChangeAspect="1"/>
          </p:cNvPicPr>
          <p:nvPr/>
        </p:nvPicPr>
        <p:blipFill>
          <a:blip r:embed="rId4"/>
          <a:stretch>
            <a:fillRect/>
          </a:stretch>
        </p:blipFill>
        <p:spPr>
          <a:xfrm>
            <a:off x="8383387" y="3840938"/>
            <a:ext cx="438150" cy="419100"/>
          </a:xfrm>
          <a:prstGeom prst="rect">
            <a:avLst/>
          </a:prstGeom>
        </p:spPr>
      </p:pic>
      <p:pic>
        <p:nvPicPr>
          <p:cNvPr id="17" name="圖片 16">
            <a:extLst>
              <a:ext uri="{FF2B5EF4-FFF2-40B4-BE49-F238E27FC236}">
                <a16:creationId xmlns:a16="http://schemas.microsoft.com/office/drawing/2014/main" id="{C52E0001-DAD0-2C32-C5FE-ECD2073F948D}"/>
              </a:ext>
            </a:extLst>
          </p:cNvPr>
          <p:cNvPicPr>
            <a:picLocks noChangeAspect="1"/>
          </p:cNvPicPr>
          <p:nvPr/>
        </p:nvPicPr>
        <p:blipFill>
          <a:blip r:embed="rId4"/>
          <a:stretch>
            <a:fillRect/>
          </a:stretch>
        </p:blipFill>
        <p:spPr>
          <a:xfrm>
            <a:off x="8374509" y="4364670"/>
            <a:ext cx="438150" cy="419100"/>
          </a:xfrm>
          <a:prstGeom prst="rect">
            <a:avLst/>
          </a:prstGeom>
        </p:spPr>
      </p:pic>
      <p:pic>
        <p:nvPicPr>
          <p:cNvPr id="19" name="圖片 18">
            <a:extLst>
              <a:ext uri="{FF2B5EF4-FFF2-40B4-BE49-F238E27FC236}">
                <a16:creationId xmlns:a16="http://schemas.microsoft.com/office/drawing/2014/main" id="{E5A12E52-A777-4780-9CD8-1B3DEADA6CEA}"/>
              </a:ext>
            </a:extLst>
          </p:cNvPr>
          <p:cNvPicPr>
            <a:picLocks noChangeAspect="1"/>
          </p:cNvPicPr>
          <p:nvPr/>
        </p:nvPicPr>
        <p:blipFill>
          <a:blip r:embed="rId4"/>
          <a:stretch>
            <a:fillRect/>
          </a:stretch>
        </p:blipFill>
        <p:spPr>
          <a:xfrm>
            <a:off x="7424598" y="4880970"/>
            <a:ext cx="438150" cy="419100"/>
          </a:xfrm>
          <a:prstGeom prst="rect">
            <a:avLst/>
          </a:prstGeom>
        </p:spPr>
      </p:pic>
      <p:pic>
        <p:nvPicPr>
          <p:cNvPr id="21" name="圖片 20">
            <a:extLst>
              <a:ext uri="{FF2B5EF4-FFF2-40B4-BE49-F238E27FC236}">
                <a16:creationId xmlns:a16="http://schemas.microsoft.com/office/drawing/2014/main" id="{BA355D8F-95C4-8785-81B8-091244C32CC0}"/>
              </a:ext>
            </a:extLst>
          </p:cNvPr>
          <p:cNvPicPr>
            <a:picLocks noChangeAspect="1"/>
          </p:cNvPicPr>
          <p:nvPr/>
        </p:nvPicPr>
        <p:blipFill>
          <a:blip r:embed="rId4"/>
          <a:stretch>
            <a:fillRect/>
          </a:stretch>
        </p:blipFill>
        <p:spPr>
          <a:xfrm>
            <a:off x="8374509" y="5405206"/>
            <a:ext cx="438150" cy="419100"/>
          </a:xfrm>
          <a:prstGeom prst="rect">
            <a:avLst/>
          </a:prstGeom>
        </p:spPr>
      </p:pic>
      <p:pic>
        <p:nvPicPr>
          <p:cNvPr id="23" name="圖片 22">
            <a:extLst>
              <a:ext uri="{FF2B5EF4-FFF2-40B4-BE49-F238E27FC236}">
                <a16:creationId xmlns:a16="http://schemas.microsoft.com/office/drawing/2014/main" id="{6697D8E7-D4B0-9455-CBEE-9C6772E45D49}"/>
              </a:ext>
            </a:extLst>
          </p:cNvPr>
          <p:cNvPicPr>
            <a:picLocks noChangeAspect="1"/>
          </p:cNvPicPr>
          <p:nvPr/>
        </p:nvPicPr>
        <p:blipFill>
          <a:blip r:embed="rId4"/>
          <a:stretch>
            <a:fillRect/>
          </a:stretch>
        </p:blipFill>
        <p:spPr>
          <a:xfrm>
            <a:off x="7424598" y="5920111"/>
            <a:ext cx="438150" cy="419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2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2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819" name="Content Placeholder 22818"/>
          <p:cNvGraphicFramePr>
            <a:graphicFrameLocks noGrp="1"/>
          </p:cNvGraphicFramePr>
          <p:nvPr>
            <p:ph sz="half" idx="2"/>
            <p:extLst>
              <p:ext uri="{D42A27DB-BD31-4B8C-83A1-F6EECF244321}">
                <p14:modId xmlns:p14="http://schemas.microsoft.com/office/powerpoint/2010/main" val="3261419903"/>
              </p:ext>
            </p:extLst>
          </p:nvPr>
        </p:nvGraphicFramePr>
        <p:xfrm>
          <a:off x="3570747" y="127868"/>
          <a:ext cx="5101015" cy="6369256"/>
        </p:xfrm>
        <a:graphic>
          <a:graphicData uri="http://schemas.openxmlformats.org/drawingml/2006/table">
            <a:tbl>
              <a:tblPr/>
              <a:tblGrid>
                <a:gridCol w="487826">
                  <a:extLst>
                    <a:ext uri="{9D8B030D-6E8A-4147-A177-3AD203B41FA5}">
                      <a16:colId xmlns:a16="http://schemas.microsoft.com/office/drawing/2014/main" val="20000"/>
                    </a:ext>
                  </a:extLst>
                </a:gridCol>
                <a:gridCol w="2734829">
                  <a:extLst>
                    <a:ext uri="{9D8B030D-6E8A-4147-A177-3AD203B41FA5}">
                      <a16:colId xmlns:a16="http://schemas.microsoft.com/office/drawing/2014/main" val="20001"/>
                    </a:ext>
                  </a:extLst>
                </a:gridCol>
                <a:gridCol w="921997">
                  <a:extLst>
                    <a:ext uri="{9D8B030D-6E8A-4147-A177-3AD203B41FA5}">
                      <a16:colId xmlns:a16="http://schemas.microsoft.com/office/drawing/2014/main" val="20002"/>
                    </a:ext>
                  </a:extLst>
                </a:gridCol>
                <a:gridCol w="956363">
                  <a:extLst>
                    <a:ext uri="{9D8B030D-6E8A-4147-A177-3AD203B41FA5}">
                      <a16:colId xmlns:a16="http://schemas.microsoft.com/office/drawing/2014/main" val="20003"/>
                    </a:ext>
                  </a:extLst>
                </a:gridCol>
              </a:tblGrid>
              <a:tr h="806193">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marL="0" lvl="0" indent="0">
                        <a:buNone/>
                      </a:pPr>
                      <a:endParaRPr lang="en-US" dirty="0"/>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marL="0" lvl="0" indent="0">
                        <a:buNone/>
                      </a:pPr>
                      <a:endParaRPr lang="en-US" dirty="0"/>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zh-TW" altLang="en-US" sz="2200" b="0" dirty="0">
                          <a:latin typeface="標楷體" panose="03000509000000000000" pitchFamily="65" charset="-120"/>
                          <a:ea typeface="標楷體" panose="03000509000000000000" pitchFamily="65" charset="-120"/>
                        </a:rPr>
                        <a:t>有</a:t>
                      </a:r>
                    </a:p>
                    <a:p>
                      <a:pPr lvl="0" algn="ctr">
                        <a:spcBef>
                          <a:spcPct val="0"/>
                        </a:spcBef>
                        <a:buNone/>
                      </a:pPr>
                      <a:r>
                        <a:rPr lang="zh-TW" altLang="en-US" sz="2200" b="0" dirty="0">
                          <a:latin typeface="標楷體" panose="03000509000000000000" pitchFamily="65" charset="-120"/>
                          <a:ea typeface="標楷體" panose="03000509000000000000" pitchFamily="65" charset="-120"/>
                        </a:rPr>
                        <a:t>義務</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CC"/>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zh-TW" altLang="en-US" sz="2200" b="0" dirty="0">
                          <a:latin typeface="標楷體" panose="03000509000000000000" pitchFamily="65" charset="-120"/>
                          <a:ea typeface="標楷體" panose="03000509000000000000" pitchFamily="65" charset="-120"/>
                        </a:rPr>
                        <a:t>沒有</a:t>
                      </a:r>
                    </a:p>
                    <a:p>
                      <a:pPr lvl="0" algn="ctr">
                        <a:spcBef>
                          <a:spcPct val="0"/>
                        </a:spcBef>
                        <a:buNone/>
                      </a:pPr>
                      <a:r>
                        <a:rPr lang="zh-TW" altLang="en-US" sz="2200" b="0" dirty="0">
                          <a:latin typeface="標楷體" panose="03000509000000000000" pitchFamily="65" charset="-120"/>
                          <a:ea typeface="標楷體" panose="03000509000000000000" pitchFamily="65" charset="-120"/>
                        </a:rPr>
                        <a:t>義務</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0"/>
                  </a:ext>
                </a:extLst>
              </a:tr>
              <a:tr h="527473">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000">
                          <a:latin typeface="Times New Roman" panose="02020603050405020304" pitchFamily="18" charset="0"/>
                          <a:ea typeface="標楷體" panose="03000509000000000000" pitchFamily="65" charset="-120"/>
                        </a:rPr>
                        <a:t>1.</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1800" dirty="0">
                          <a:latin typeface="標楷體" panose="03000509000000000000" pitchFamily="65" charset="-120"/>
                          <a:ea typeface="標楷體" panose="03000509000000000000" pitchFamily="65" charset="-120"/>
                          <a:sym typeface="+mn-ea"/>
                        </a:rPr>
                        <a:t>遵守香港法例</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52867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000">
                          <a:latin typeface="Times New Roman" panose="02020603050405020304" pitchFamily="18" charset="0"/>
                          <a:ea typeface="標楷體" panose="03000509000000000000" pitchFamily="65" charset="-120"/>
                        </a:rPr>
                        <a:t>2.</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1800" dirty="0">
                          <a:latin typeface="標楷體" panose="03000509000000000000" pitchFamily="65" charset="-120"/>
                          <a:ea typeface="標楷體" panose="03000509000000000000" pitchFamily="65" charset="-120"/>
                        </a:rPr>
                        <a:t>維護國家尊嚴</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52867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000">
                          <a:latin typeface="Times New Roman" panose="02020603050405020304" pitchFamily="18" charset="0"/>
                          <a:ea typeface="標楷體" panose="03000509000000000000" pitchFamily="65" charset="-120"/>
                        </a:rPr>
                        <a:t>3.</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zh-TW" sz="1800" b="0" dirty="0">
                          <a:solidFill>
                            <a:schemeClr val="tx1"/>
                          </a:solidFill>
                          <a:latin typeface="標楷體" panose="03000509000000000000" pitchFamily="65" charset="-120"/>
                          <a:ea typeface="標楷體" panose="03000509000000000000" pitchFamily="65" charset="-120"/>
                        </a:rPr>
                        <a:t>有病時戴口罩</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528071">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000">
                          <a:latin typeface="Times New Roman" panose="02020603050405020304" pitchFamily="18" charset="0"/>
                          <a:ea typeface="標楷體" panose="03000509000000000000" pitchFamily="65" charset="-120"/>
                        </a:rPr>
                        <a:t>4.</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1800" dirty="0">
                          <a:latin typeface="標楷體" panose="03000509000000000000" pitchFamily="65" charset="-120"/>
                          <a:ea typeface="標楷體" panose="03000509000000000000" pitchFamily="65" charset="-120"/>
                        </a:rPr>
                        <a:t>服兵役</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b="1"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r h="527473">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000">
                          <a:latin typeface="Times New Roman" panose="02020603050405020304" pitchFamily="18" charset="0"/>
                          <a:ea typeface="標楷體" panose="03000509000000000000" pitchFamily="65" charset="-120"/>
                        </a:rPr>
                        <a:t>5.</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1800" dirty="0">
                          <a:latin typeface="標楷體" panose="03000509000000000000" pitchFamily="65" charset="-120"/>
                          <a:ea typeface="標楷體" panose="03000509000000000000" pitchFamily="65" charset="-120"/>
                        </a:rPr>
                        <a:t>扶助弱勢社群</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539434">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000">
                          <a:latin typeface="Times New Roman" panose="02020603050405020304" pitchFamily="18" charset="0"/>
                          <a:ea typeface="標楷體" panose="03000509000000000000" pitchFamily="65" charset="-120"/>
                        </a:rPr>
                        <a:t>6.</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1800" dirty="0">
                          <a:latin typeface="標楷體" panose="03000509000000000000" pitchFamily="65" charset="-120"/>
                          <a:ea typeface="標楷體" panose="03000509000000000000" pitchFamily="65" charset="-120"/>
                        </a:rPr>
                        <a:t>協助維持社會秩序</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r h="527473">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000" dirty="0">
                          <a:latin typeface="Times New Roman" panose="02020603050405020304" pitchFamily="18" charset="0"/>
                          <a:ea typeface="標楷體" panose="03000509000000000000" pitchFamily="65" charset="-120"/>
                        </a:rPr>
                        <a:t>7.</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1800" dirty="0">
                          <a:latin typeface="標楷體" panose="03000509000000000000" pitchFamily="65" charset="-120"/>
                          <a:ea typeface="標楷體" panose="03000509000000000000" pitchFamily="65" charset="-120"/>
                        </a:rPr>
                        <a:t>追捕疑犯</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b="1"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7"/>
                  </a:ext>
                </a:extLst>
              </a:tr>
              <a:tr h="529268">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000">
                          <a:latin typeface="Times New Roman" panose="02020603050405020304" pitchFamily="18" charset="0"/>
                          <a:ea typeface="標楷體" panose="03000509000000000000" pitchFamily="65" charset="-120"/>
                        </a:rPr>
                        <a:t>8.</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1800" dirty="0">
                          <a:latin typeface="標楷體" panose="03000509000000000000" pitchFamily="65" charset="-120"/>
                          <a:ea typeface="標楷體" panose="03000509000000000000" pitchFamily="65" charset="-120"/>
                          <a:sym typeface="+mn-ea"/>
                        </a:rPr>
                        <a:t>依時交稅</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8"/>
                  </a:ext>
                </a:extLst>
              </a:tr>
              <a:tr h="648859">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000">
                          <a:latin typeface="Times New Roman" panose="02020603050405020304" pitchFamily="18" charset="0"/>
                          <a:ea typeface="標楷體" panose="03000509000000000000" pitchFamily="65" charset="-120"/>
                        </a:rPr>
                        <a:t>9.</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marL="24765" lvl="0" indent="-10160">
                        <a:spcBef>
                          <a:spcPct val="0"/>
                        </a:spcBef>
                        <a:buNone/>
                      </a:pPr>
                      <a:r>
                        <a:rPr lang="zh-TW" altLang="en-US" sz="1800" dirty="0">
                          <a:latin typeface="標楷體" panose="03000509000000000000" pitchFamily="65" charset="-120"/>
                          <a:ea typeface="標楷體" panose="03000509000000000000" pitchFamily="65" charset="-120"/>
                          <a:sym typeface="+mn-ea"/>
                        </a:rPr>
                        <a:t>成年子女贍養扶助父母</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9"/>
                  </a:ext>
                </a:extLst>
              </a:tr>
              <a:tr h="677672">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000">
                          <a:latin typeface="Times New Roman" panose="02020603050405020304" pitchFamily="18" charset="0"/>
                          <a:ea typeface="標楷體" panose="03000509000000000000" pitchFamily="65" charset="-120"/>
                        </a:rPr>
                        <a:t>10.</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marL="34290" lvl="0" indent="0">
                        <a:spcBef>
                          <a:spcPct val="0"/>
                        </a:spcBef>
                        <a:buNone/>
                      </a:pPr>
                      <a:r>
                        <a:rPr lang="zh-TW" altLang="en-US" sz="1800" dirty="0">
                          <a:latin typeface="標楷體" panose="03000509000000000000" pitchFamily="65" charset="-120"/>
                          <a:ea typeface="標楷體" panose="03000509000000000000" pitchFamily="65" charset="-120"/>
                          <a:sym typeface="+mn-ea"/>
                        </a:rPr>
                        <a:t>登記做選民，投票時參與</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10"/>
                  </a:ext>
                </a:extLst>
              </a:tr>
            </a:tbl>
          </a:graphicData>
        </a:graphic>
      </p:graphicFrame>
      <p:pic>
        <p:nvPicPr>
          <p:cNvPr id="24581" name="Picture 24580" descr="bg1_2"/>
          <p:cNvPicPr>
            <a:picLocks noChangeAspect="1"/>
          </p:cNvPicPr>
          <p:nvPr/>
        </p:nvPicPr>
        <p:blipFill>
          <a:blip r:embed="rId2"/>
          <a:stretch>
            <a:fillRect/>
          </a:stretch>
        </p:blipFill>
        <p:spPr>
          <a:xfrm>
            <a:off x="178318" y="2086759"/>
            <a:ext cx="3169545" cy="2150122"/>
          </a:xfrm>
          <a:prstGeom prst="rect">
            <a:avLst/>
          </a:prstGeom>
          <a:noFill/>
          <a:ln w="9525">
            <a:noFill/>
          </a:ln>
        </p:spPr>
      </p:pic>
      <p:sp>
        <p:nvSpPr>
          <p:cNvPr id="22531" name="Text Placeholder 22530"/>
          <p:cNvSpPr>
            <a:spLocks noGrp="1"/>
          </p:cNvSpPr>
          <p:nvPr>
            <p:ph type="body" sz="half" idx="1"/>
          </p:nvPr>
        </p:nvSpPr>
        <p:spPr>
          <a:xfrm>
            <a:off x="387406" y="2203598"/>
            <a:ext cx="2919991" cy="2234565"/>
          </a:xfrm>
        </p:spPr>
        <p:txBody>
          <a:bodyPr/>
          <a:lstStyle/>
          <a:p>
            <a:pPr marL="17780" indent="-17780">
              <a:buClrTx/>
              <a:buSzTx/>
              <a:buFontTx/>
              <a:buAutoNum type="arabicPeriod"/>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根據</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基本法</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第四十二條及市民的普遍道德觀念，香港居民有哪些義務？</a:t>
            </a:r>
          </a:p>
        </p:txBody>
      </p:sp>
      <p:pic>
        <p:nvPicPr>
          <p:cNvPr id="2" name="Picture 1" descr="bg1_2"/>
          <p:cNvPicPr>
            <a:picLocks noChangeAspect="1"/>
          </p:cNvPicPr>
          <p:nvPr/>
        </p:nvPicPr>
        <p:blipFill>
          <a:blip r:embed="rId2"/>
          <a:stretch>
            <a:fillRect/>
          </a:stretch>
        </p:blipFill>
        <p:spPr>
          <a:xfrm>
            <a:off x="191654" y="4486655"/>
            <a:ext cx="3156209" cy="2083066"/>
          </a:xfrm>
          <a:prstGeom prst="rect">
            <a:avLst/>
          </a:prstGeom>
          <a:noFill/>
          <a:ln w="9525">
            <a:noFill/>
          </a:ln>
        </p:spPr>
      </p:pic>
      <p:sp>
        <p:nvSpPr>
          <p:cNvPr id="5" name="Text Box 4"/>
          <p:cNvSpPr txBox="1"/>
          <p:nvPr/>
        </p:nvSpPr>
        <p:spPr>
          <a:xfrm>
            <a:off x="387406" y="4744779"/>
            <a:ext cx="2861318" cy="1569660"/>
          </a:xfrm>
          <a:prstGeom prst="rect">
            <a:avLst/>
          </a:prstGeom>
          <a:noFill/>
        </p:spPr>
        <p:txBody>
          <a:bodyPr wrap="square" rtlCol="0">
            <a:spAutoFit/>
          </a:bodyPr>
          <a:lstStyle/>
          <a:p>
            <a:r>
              <a:rPr lang="en-US" sz="2400" dirty="0">
                <a:latin typeface="標楷體" panose="03000509000000000000" pitchFamily="65" charset="-120"/>
                <a:ea typeface="標楷體" panose="03000509000000000000" pitchFamily="65" charset="-120"/>
              </a:rPr>
              <a:t>2. </a:t>
            </a:r>
            <a:r>
              <a:rPr lang="zh-TW" altLang="en-US" sz="2400" dirty="0">
                <a:latin typeface="標楷體" panose="03000509000000000000" pitchFamily="65" charset="-120"/>
                <a:ea typeface="標楷體" panose="03000509000000000000" pitchFamily="65" charset="-120"/>
              </a:rPr>
              <a:t>將更多的義務變為法例，是削弱我們的自由，還是使整體活得更好？</a:t>
            </a:r>
          </a:p>
        </p:txBody>
      </p:sp>
      <p:grpSp>
        <p:nvGrpSpPr>
          <p:cNvPr id="11" name="Group 10"/>
          <p:cNvGrpSpPr/>
          <p:nvPr/>
        </p:nvGrpSpPr>
        <p:grpSpPr>
          <a:xfrm>
            <a:off x="427873" y="-9376"/>
            <a:ext cx="2025650" cy="2021840"/>
            <a:chOff x="774" y="9"/>
            <a:chExt cx="3190" cy="3184"/>
          </a:xfrm>
        </p:grpSpPr>
        <p:pic>
          <p:nvPicPr>
            <p:cNvPr id="6"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 y="9"/>
              <a:ext cx="3191" cy="318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p:cNvSpPr txBox="1"/>
            <p:nvPr/>
          </p:nvSpPr>
          <p:spPr>
            <a:xfrm>
              <a:off x="1509" y="1142"/>
              <a:ext cx="1720" cy="919"/>
            </a:xfrm>
            <a:prstGeom prst="rect">
              <a:avLst/>
            </a:prstGeom>
            <a:noFill/>
          </p:spPr>
          <p:txBody>
            <a:bodyPr wrap="square" rtlCol="0">
              <a:spAutoFit/>
            </a:bodyPr>
            <a:lstStyle/>
            <a:p>
              <a:pPr algn="ct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總結</a:t>
              </a:r>
            </a:p>
          </p:txBody>
        </p:sp>
      </p:grpSp>
      <p:sp>
        <p:nvSpPr>
          <p:cNvPr id="3" name="文字方塊 2">
            <a:extLst>
              <a:ext uri="{FF2B5EF4-FFF2-40B4-BE49-F238E27FC236}">
                <a16:creationId xmlns:a16="http://schemas.microsoft.com/office/drawing/2014/main" id="{3EF3CD4D-2997-4767-BB31-64237C678497}"/>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17</a:t>
            </a:r>
            <a:endParaRPr lang="zh-HK" altLang="en-US" dirty="0">
              <a:latin typeface="標楷體" panose="03000509000000000000" pitchFamily="65" charset="-120"/>
              <a:ea typeface="標楷體" panose="03000509000000000000" pitchFamily="65" charset="-120"/>
            </a:endParaRPr>
          </a:p>
        </p:txBody>
      </p:sp>
      <p:pic>
        <p:nvPicPr>
          <p:cNvPr id="7" name="圖片 6">
            <a:extLst>
              <a:ext uri="{FF2B5EF4-FFF2-40B4-BE49-F238E27FC236}">
                <a16:creationId xmlns:a16="http://schemas.microsoft.com/office/drawing/2014/main" id="{07C9871A-3EF8-5862-84F0-173D977DDD4B}"/>
              </a:ext>
            </a:extLst>
          </p:cNvPr>
          <p:cNvPicPr>
            <a:picLocks noChangeAspect="1"/>
          </p:cNvPicPr>
          <p:nvPr/>
        </p:nvPicPr>
        <p:blipFill>
          <a:blip r:embed="rId4"/>
          <a:stretch>
            <a:fillRect/>
          </a:stretch>
        </p:blipFill>
        <p:spPr>
          <a:xfrm>
            <a:off x="7046905" y="1001861"/>
            <a:ext cx="428625" cy="390525"/>
          </a:xfrm>
          <a:prstGeom prst="rect">
            <a:avLst/>
          </a:prstGeom>
        </p:spPr>
      </p:pic>
      <p:pic>
        <p:nvPicPr>
          <p:cNvPr id="9" name="圖片 8">
            <a:extLst>
              <a:ext uri="{FF2B5EF4-FFF2-40B4-BE49-F238E27FC236}">
                <a16:creationId xmlns:a16="http://schemas.microsoft.com/office/drawing/2014/main" id="{22642FCF-6B0E-608C-F0F0-0A61556D7426}"/>
              </a:ext>
            </a:extLst>
          </p:cNvPr>
          <p:cNvPicPr>
            <a:picLocks noChangeAspect="1"/>
          </p:cNvPicPr>
          <p:nvPr/>
        </p:nvPicPr>
        <p:blipFill>
          <a:blip r:embed="rId4"/>
          <a:stretch>
            <a:fillRect/>
          </a:stretch>
        </p:blipFill>
        <p:spPr>
          <a:xfrm>
            <a:off x="7046905" y="1527434"/>
            <a:ext cx="428625" cy="390525"/>
          </a:xfrm>
          <a:prstGeom prst="rect">
            <a:avLst/>
          </a:prstGeom>
        </p:spPr>
      </p:pic>
      <p:pic>
        <p:nvPicPr>
          <p:cNvPr id="13" name="圖片 12">
            <a:extLst>
              <a:ext uri="{FF2B5EF4-FFF2-40B4-BE49-F238E27FC236}">
                <a16:creationId xmlns:a16="http://schemas.microsoft.com/office/drawing/2014/main" id="{1A55C09B-25E3-DD05-EE69-9ABAEBEC685B}"/>
              </a:ext>
            </a:extLst>
          </p:cNvPr>
          <p:cNvPicPr>
            <a:picLocks noChangeAspect="1"/>
          </p:cNvPicPr>
          <p:nvPr/>
        </p:nvPicPr>
        <p:blipFill>
          <a:blip r:embed="rId4"/>
          <a:stretch>
            <a:fillRect/>
          </a:stretch>
        </p:blipFill>
        <p:spPr>
          <a:xfrm>
            <a:off x="7047621" y="2053007"/>
            <a:ext cx="428625" cy="390525"/>
          </a:xfrm>
          <a:prstGeom prst="rect">
            <a:avLst/>
          </a:prstGeom>
        </p:spPr>
      </p:pic>
      <p:pic>
        <p:nvPicPr>
          <p:cNvPr id="15" name="圖片 14">
            <a:extLst>
              <a:ext uri="{FF2B5EF4-FFF2-40B4-BE49-F238E27FC236}">
                <a16:creationId xmlns:a16="http://schemas.microsoft.com/office/drawing/2014/main" id="{7C72CBBA-6467-CB71-3CAA-A0CD5AD1E09B}"/>
              </a:ext>
            </a:extLst>
          </p:cNvPr>
          <p:cNvPicPr>
            <a:picLocks noChangeAspect="1"/>
          </p:cNvPicPr>
          <p:nvPr/>
        </p:nvPicPr>
        <p:blipFill>
          <a:blip r:embed="rId4"/>
          <a:stretch>
            <a:fillRect/>
          </a:stretch>
        </p:blipFill>
        <p:spPr>
          <a:xfrm>
            <a:off x="7997531" y="2594544"/>
            <a:ext cx="428625" cy="390525"/>
          </a:xfrm>
          <a:prstGeom prst="rect">
            <a:avLst/>
          </a:prstGeom>
        </p:spPr>
      </p:pic>
      <p:pic>
        <p:nvPicPr>
          <p:cNvPr id="17" name="圖片 16">
            <a:extLst>
              <a:ext uri="{FF2B5EF4-FFF2-40B4-BE49-F238E27FC236}">
                <a16:creationId xmlns:a16="http://schemas.microsoft.com/office/drawing/2014/main" id="{AABD31FF-489C-3363-A192-3A09ACDA7E06}"/>
              </a:ext>
            </a:extLst>
          </p:cNvPr>
          <p:cNvPicPr>
            <a:picLocks noChangeAspect="1"/>
          </p:cNvPicPr>
          <p:nvPr/>
        </p:nvPicPr>
        <p:blipFill>
          <a:blip r:embed="rId4"/>
          <a:stretch>
            <a:fillRect/>
          </a:stretch>
        </p:blipFill>
        <p:spPr>
          <a:xfrm>
            <a:off x="7046905" y="3104153"/>
            <a:ext cx="428625" cy="390525"/>
          </a:xfrm>
          <a:prstGeom prst="rect">
            <a:avLst/>
          </a:prstGeom>
        </p:spPr>
      </p:pic>
      <p:pic>
        <p:nvPicPr>
          <p:cNvPr id="19" name="圖片 18">
            <a:extLst>
              <a:ext uri="{FF2B5EF4-FFF2-40B4-BE49-F238E27FC236}">
                <a16:creationId xmlns:a16="http://schemas.microsoft.com/office/drawing/2014/main" id="{1EE6A5BF-A40A-B2CF-62D1-F727CA09026E}"/>
              </a:ext>
            </a:extLst>
          </p:cNvPr>
          <p:cNvPicPr>
            <a:picLocks noChangeAspect="1"/>
          </p:cNvPicPr>
          <p:nvPr/>
        </p:nvPicPr>
        <p:blipFill>
          <a:blip r:embed="rId4"/>
          <a:stretch>
            <a:fillRect/>
          </a:stretch>
        </p:blipFill>
        <p:spPr>
          <a:xfrm>
            <a:off x="7046905" y="3649701"/>
            <a:ext cx="428625" cy="390525"/>
          </a:xfrm>
          <a:prstGeom prst="rect">
            <a:avLst/>
          </a:prstGeom>
        </p:spPr>
      </p:pic>
      <p:pic>
        <p:nvPicPr>
          <p:cNvPr id="21" name="圖片 20">
            <a:extLst>
              <a:ext uri="{FF2B5EF4-FFF2-40B4-BE49-F238E27FC236}">
                <a16:creationId xmlns:a16="http://schemas.microsoft.com/office/drawing/2014/main" id="{5B1F4EEB-F4C2-7761-931C-C6BD4CA484EE}"/>
              </a:ext>
            </a:extLst>
          </p:cNvPr>
          <p:cNvPicPr>
            <a:picLocks noChangeAspect="1"/>
          </p:cNvPicPr>
          <p:nvPr/>
        </p:nvPicPr>
        <p:blipFill>
          <a:blip r:embed="rId4"/>
          <a:stretch>
            <a:fillRect/>
          </a:stretch>
        </p:blipFill>
        <p:spPr>
          <a:xfrm>
            <a:off x="7997530" y="4175284"/>
            <a:ext cx="428625" cy="390525"/>
          </a:xfrm>
          <a:prstGeom prst="rect">
            <a:avLst/>
          </a:prstGeom>
        </p:spPr>
      </p:pic>
      <p:pic>
        <p:nvPicPr>
          <p:cNvPr id="23" name="圖片 22">
            <a:extLst>
              <a:ext uri="{FF2B5EF4-FFF2-40B4-BE49-F238E27FC236}">
                <a16:creationId xmlns:a16="http://schemas.microsoft.com/office/drawing/2014/main" id="{C42DB50A-06ED-4119-0749-407F2D077B19}"/>
              </a:ext>
            </a:extLst>
          </p:cNvPr>
          <p:cNvPicPr>
            <a:picLocks noChangeAspect="1"/>
          </p:cNvPicPr>
          <p:nvPr/>
        </p:nvPicPr>
        <p:blipFill>
          <a:blip r:embed="rId4"/>
          <a:stretch>
            <a:fillRect/>
          </a:stretch>
        </p:blipFill>
        <p:spPr>
          <a:xfrm>
            <a:off x="7046905" y="4744779"/>
            <a:ext cx="428625" cy="390525"/>
          </a:xfrm>
          <a:prstGeom prst="rect">
            <a:avLst/>
          </a:prstGeom>
        </p:spPr>
      </p:pic>
      <p:pic>
        <p:nvPicPr>
          <p:cNvPr id="25" name="圖片 24">
            <a:extLst>
              <a:ext uri="{FF2B5EF4-FFF2-40B4-BE49-F238E27FC236}">
                <a16:creationId xmlns:a16="http://schemas.microsoft.com/office/drawing/2014/main" id="{459B195D-DD44-D58C-BACF-E2E930979972}"/>
              </a:ext>
            </a:extLst>
          </p:cNvPr>
          <p:cNvPicPr>
            <a:picLocks noChangeAspect="1"/>
          </p:cNvPicPr>
          <p:nvPr/>
        </p:nvPicPr>
        <p:blipFill>
          <a:blip r:embed="rId4"/>
          <a:stretch>
            <a:fillRect/>
          </a:stretch>
        </p:blipFill>
        <p:spPr>
          <a:xfrm>
            <a:off x="7046904" y="5256279"/>
            <a:ext cx="428625" cy="390525"/>
          </a:xfrm>
          <a:prstGeom prst="rect">
            <a:avLst/>
          </a:prstGeom>
        </p:spPr>
      </p:pic>
      <p:pic>
        <p:nvPicPr>
          <p:cNvPr id="27" name="圖片 26">
            <a:extLst>
              <a:ext uri="{FF2B5EF4-FFF2-40B4-BE49-F238E27FC236}">
                <a16:creationId xmlns:a16="http://schemas.microsoft.com/office/drawing/2014/main" id="{1A5E3294-5946-672C-D3B2-40E2557841E6}"/>
              </a:ext>
            </a:extLst>
          </p:cNvPr>
          <p:cNvPicPr>
            <a:picLocks noChangeAspect="1"/>
          </p:cNvPicPr>
          <p:nvPr/>
        </p:nvPicPr>
        <p:blipFill>
          <a:blip r:embed="rId4"/>
          <a:stretch>
            <a:fillRect/>
          </a:stretch>
        </p:blipFill>
        <p:spPr>
          <a:xfrm>
            <a:off x="7038026" y="5876701"/>
            <a:ext cx="428625" cy="390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20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0865" y="284289"/>
            <a:ext cx="8229600" cy="1143000"/>
          </a:xfrm>
        </p:spPr>
        <p:txBody>
          <a:bodyPr/>
          <a:lstStyle/>
          <a:p>
            <a:r>
              <a:rPr lang="zh-TW" altLang="en-US" dirty="0">
                <a:latin typeface="標楷體" panose="03000509000000000000" pitchFamily="65" charset="-120"/>
                <a:ea typeface="標楷體" panose="03000509000000000000" pitchFamily="65" charset="-120"/>
              </a:rPr>
              <a:t>侮辱國旗犯法嗎？</a:t>
            </a:r>
          </a:p>
        </p:txBody>
      </p:sp>
      <p:graphicFrame>
        <p:nvGraphicFramePr>
          <p:cNvPr id="7" name="Table 6"/>
          <p:cNvGraphicFramePr/>
          <p:nvPr>
            <p:extLst>
              <p:ext uri="{D42A27DB-BD31-4B8C-83A1-F6EECF244321}">
                <p14:modId xmlns:p14="http://schemas.microsoft.com/office/powerpoint/2010/main" val="517975868"/>
              </p:ext>
            </p:extLst>
          </p:nvPr>
        </p:nvGraphicFramePr>
        <p:xfrm>
          <a:off x="1946910" y="1679827"/>
          <a:ext cx="5477510" cy="4526280"/>
        </p:xfrm>
        <a:graphic>
          <a:graphicData uri="http://schemas.openxmlformats.org/drawingml/2006/table">
            <a:tbl>
              <a:tblPr firstRow="1" bandRow="1">
                <a:tableStyleId>{5C22544A-7EE6-4342-B048-85BDC9FD1C3A}</a:tableStyleId>
              </a:tblPr>
              <a:tblGrid>
                <a:gridCol w="1344295">
                  <a:extLst>
                    <a:ext uri="{9D8B030D-6E8A-4147-A177-3AD203B41FA5}">
                      <a16:colId xmlns:a16="http://schemas.microsoft.com/office/drawing/2014/main" val="20000"/>
                    </a:ext>
                  </a:extLst>
                </a:gridCol>
                <a:gridCol w="1363345">
                  <a:extLst>
                    <a:ext uri="{9D8B030D-6E8A-4147-A177-3AD203B41FA5}">
                      <a16:colId xmlns:a16="http://schemas.microsoft.com/office/drawing/2014/main" val="20001"/>
                    </a:ext>
                  </a:extLst>
                </a:gridCol>
                <a:gridCol w="1374775">
                  <a:extLst>
                    <a:ext uri="{9D8B030D-6E8A-4147-A177-3AD203B41FA5}">
                      <a16:colId xmlns:a16="http://schemas.microsoft.com/office/drawing/2014/main" val="20002"/>
                    </a:ext>
                  </a:extLst>
                </a:gridCol>
                <a:gridCol w="1395095">
                  <a:extLst>
                    <a:ext uri="{9D8B030D-6E8A-4147-A177-3AD203B41FA5}">
                      <a16:colId xmlns:a16="http://schemas.microsoft.com/office/drawing/2014/main" val="20003"/>
                    </a:ext>
                  </a:extLst>
                </a:gridCol>
              </a:tblGrid>
              <a:tr h="643255">
                <a:tc>
                  <a:txBody>
                    <a:bodyPr/>
                    <a:lstStyle/>
                    <a:p>
                      <a:pPr algn="ctr">
                        <a:buNone/>
                      </a:pPr>
                      <a:r>
                        <a:rPr lang="zh-TW" altLang="en-US" sz="2800" b="1" dirty="0">
                          <a:solidFill>
                            <a:schemeClr val="tx1"/>
                          </a:solidFill>
                          <a:latin typeface="標楷體" panose="03000509000000000000" pitchFamily="65" charset="-120"/>
                          <a:ea typeface="標楷體" panose="03000509000000000000" pitchFamily="65" charset="-120"/>
                        </a:rPr>
                        <a:t>國家</a:t>
                      </a:r>
                    </a:p>
                  </a:txBody>
                  <a:tcPr>
                    <a:gradFill>
                      <a:gsLst>
                        <a:gs pos="59000">
                          <a:srgbClr val="FBFB11">
                            <a:alpha val="34000"/>
                          </a:srgbClr>
                        </a:gs>
                        <a:gs pos="100000">
                          <a:srgbClr val="838309"/>
                        </a:gs>
                      </a:gsLst>
                      <a:path path="circle">
                        <a:fillToRect l="50000" t="50000" r="50000" b="50000"/>
                      </a:path>
                      <a:tileRect/>
                    </a:gradFill>
                  </a:tcPr>
                </a:tc>
                <a:tc>
                  <a:txBody>
                    <a:bodyPr/>
                    <a:lstStyle/>
                    <a:p>
                      <a:pPr algn="ctr">
                        <a:buNone/>
                      </a:pPr>
                      <a:r>
                        <a:rPr lang="zh-TW" altLang="en-US" sz="2800" dirty="0">
                          <a:solidFill>
                            <a:srgbClr val="002060"/>
                          </a:solidFill>
                          <a:latin typeface="標楷體" panose="03000509000000000000" pitchFamily="65" charset="-120"/>
                          <a:ea typeface="標楷體" panose="03000509000000000000" pitchFamily="65" charset="-120"/>
                        </a:rPr>
                        <a:t>犯法？</a:t>
                      </a:r>
                    </a:p>
                  </a:txBody>
                  <a:tcPr/>
                </a:tc>
                <a:tc>
                  <a:txBody>
                    <a:bodyPr/>
                    <a:lstStyle/>
                    <a:p>
                      <a:pPr algn="ctr">
                        <a:buNone/>
                      </a:pPr>
                      <a:r>
                        <a:rPr lang="zh-TW" altLang="en-US" sz="2800" b="1">
                          <a:solidFill>
                            <a:schemeClr val="tx1"/>
                          </a:solidFill>
                          <a:latin typeface="標楷體" panose="03000509000000000000" pitchFamily="65" charset="-120"/>
                          <a:ea typeface="標楷體" panose="03000509000000000000" pitchFamily="65" charset="-120"/>
                        </a:rPr>
                        <a:t>國家</a:t>
                      </a:r>
                    </a:p>
                  </a:txBody>
                  <a:tcPr>
                    <a:gradFill>
                      <a:gsLst>
                        <a:gs pos="59000">
                          <a:srgbClr val="FBFB11">
                            <a:alpha val="34000"/>
                          </a:srgbClr>
                        </a:gs>
                        <a:gs pos="100000">
                          <a:srgbClr val="838309"/>
                        </a:gs>
                      </a:gsLst>
                      <a:path path="circle">
                        <a:fillToRect l="50000" t="50000" r="50000" b="50000"/>
                      </a:path>
                      <a:tileRect/>
                    </a:gradFill>
                  </a:tcPr>
                </a:tc>
                <a:tc>
                  <a:txBody>
                    <a:bodyPr/>
                    <a:lstStyle/>
                    <a:p>
                      <a:pPr algn="ctr">
                        <a:buNone/>
                      </a:pPr>
                      <a:r>
                        <a:rPr lang="zh-TW" altLang="en-US" sz="2800" dirty="0">
                          <a:solidFill>
                            <a:srgbClr val="002060"/>
                          </a:solidFill>
                          <a:latin typeface="標楷體" panose="03000509000000000000" pitchFamily="65" charset="-120"/>
                          <a:ea typeface="標楷體" panose="03000509000000000000" pitchFamily="65" charset="-120"/>
                          <a:sym typeface="+mn-ea"/>
                        </a:rPr>
                        <a:t>犯法？</a:t>
                      </a:r>
                      <a:endParaRPr 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0"/>
                  </a:ext>
                </a:extLst>
              </a:tr>
              <a:tr h="647700">
                <a:tc>
                  <a:txBody>
                    <a:bodyPr/>
                    <a:lstStyle/>
                    <a:p>
                      <a:pPr algn="ctr">
                        <a:buNone/>
                      </a:pPr>
                      <a:r>
                        <a:rPr lang="zh-TW" altLang="en-US" sz="2800" b="1" dirty="0">
                          <a:solidFill>
                            <a:schemeClr val="tx1"/>
                          </a:solidFill>
                          <a:latin typeface="標楷體" panose="03000509000000000000" pitchFamily="65" charset="-120"/>
                          <a:ea typeface="標楷體" panose="03000509000000000000" pitchFamily="65" charset="-120"/>
                          <a:sym typeface="+mn-ea"/>
                        </a:rPr>
                        <a:t>美國</a:t>
                      </a:r>
                      <a:endParaRPr lang="en-US" dirty="0">
                        <a:latin typeface="標楷體" panose="03000509000000000000" pitchFamily="65" charset="-120"/>
                        <a:ea typeface="標楷體" panose="03000509000000000000" pitchFamily="65" charset="-120"/>
                      </a:endParaRPr>
                    </a:p>
                  </a:txBody>
                  <a:tcPr>
                    <a:gradFill>
                      <a:gsLst>
                        <a:gs pos="59000">
                          <a:srgbClr val="FBFB11">
                            <a:alpha val="34000"/>
                          </a:srgbClr>
                        </a:gs>
                        <a:gs pos="100000">
                          <a:srgbClr val="838309"/>
                        </a:gs>
                      </a:gsLst>
                      <a:path path="circle">
                        <a:fillToRect l="50000" t="50000" r="50000" b="50000"/>
                      </a:path>
                      <a:tileRect/>
                    </a:gradFill>
                  </a:tcPr>
                </a:tc>
                <a:tc>
                  <a:txBody>
                    <a:bodyPr/>
                    <a:lstStyle/>
                    <a:p>
                      <a:pPr algn="ctr">
                        <a:buNone/>
                      </a:pPr>
                      <a:r>
                        <a:rPr lang="en-US" altLang="zh-TW" sz="3200" b="1"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p>
                  </a:txBody>
                  <a:tcPr/>
                </a:tc>
                <a:tc>
                  <a:txBody>
                    <a:bodyPr/>
                    <a:lstStyle/>
                    <a:p>
                      <a:pPr algn="ctr">
                        <a:buNone/>
                      </a:pPr>
                      <a:r>
                        <a:rPr lang="zh-TW" altLang="en-US" sz="2800" b="1">
                          <a:solidFill>
                            <a:schemeClr val="tx1"/>
                          </a:solidFill>
                          <a:latin typeface="標楷體" panose="03000509000000000000" pitchFamily="65" charset="-120"/>
                          <a:ea typeface="標楷體" panose="03000509000000000000" pitchFamily="65" charset="-120"/>
                          <a:sym typeface="+mn-ea"/>
                        </a:rPr>
                        <a:t>澳洲</a:t>
                      </a:r>
                    </a:p>
                  </a:txBody>
                  <a:tcPr>
                    <a:gradFill>
                      <a:gsLst>
                        <a:gs pos="59000">
                          <a:srgbClr val="FBFB11">
                            <a:alpha val="34000"/>
                          </a:srgbClr>
                        </a:gs>
                        <a:gs pos="100000">
                          <a:srgbClr val="838309"/>
                        </a:gs>
                      </a:gsLst>
                      <a:path path="circle">
                        <a:fillToRect l="50000" t="50000" r="50000" b="50000"/>
                      </a:path>
                      <a:tileRect/>
                    </a:gradFill>
                  </a:tcPr>
                </a:tc>
                <a:tc>
                  <a:txBody>
                    <a:bodyPr/>
                    <a:lstStyle/>
                    <a:p>
                      <a:pPr algn="ctr">
                        <a:buNone/>
                      </a:pPr>
                      <a:r>
                        <a:rPr lang="en-US" altLang="zh-TW" sz="3200" b="1"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endParaRPr lang="en-US">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1"/>
                  </a:ext>
                </a:extLst>
              </a:tr>
              <a:tr h="647065">
                <a:tc>
                  <a:txBody>
                    <a:bodyPr/>
                    <a:lstStyle/>
                    <a:p>
                      <a:pPr algn="ctr">
                        <a:buNone/>
                      </a:pPr>
                      <a:r>
                        <a:rPr lang="zh-TW" altLang="en-US" sz="2800" b="1">
                          <a:solidFill>
                            <a:schemeClr val="tx1"/>
                          </a:solidFill>
                          <a:latin typeface="標楷體" panose="03000509000000000000" pitchFamily="65" charset="-120"/>
                          <a:ea typeface="標楷體" panose="03000509000000000000" pitchFamily="65" charset="-120"/>
                          <a:sym typeface="+mn-ea"/>
                        </a:rPr>
                        <a:t>法國</a:t>
                      </a:r>
                      <a:endParaRPr lang="en-US">
                        <a:latin typeface="標楷體" panose="03000509000000000000" pitchFamily="65" charset="-120"/>
                        <a:ea typeface="標楷體" panose="03000509000000000000" pitchFamily="65" charset="-120"/>
                      </a:endParaRPr>
                    </a:p>
                  </a:txBody>
                  <a:tcPr>
                    <a:gradFill>
                      <a:gsLst>
                        <a:gs pos="59000">
                          <a:srgbClr val="FBFB11">
                            <a:alpha val="34000"/>
                          </a:srgbClr>
                        </a:gs>
                        <a:gs pos="100000">
                          <a:srgbClr val="838309"/>
                        </a:gs>
                      </a:gsLst>
                      <a:path path="circle">
                        <a:fillToRect l="50000" t="50000" r="50000" b="50000"/>
                      </a:path>
                      <a:tileRect/>
                    </a:gradFill>
                  </a:tcPr>
                </a:tc>
                <a:tc>
                  <a:txBody>
                    <a:bodyPr/>
                    <a:lstStyle/>
                    <a:p>
                      <a:pPr algn="ctr">
                        <a:buNone/>
                      </a:pPr>
                      <a:r>
                        <a:rPr lang="en-US" altLang="zh-TW" sz="3200" b="1"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p>
                  </a:txBody>
                  <a:tcPr/>
                </a:tc>
                <a:tc>
                  <a:txBody>
                    <a:bodyPr/>
                    <a:lstStyle/>
                    <a:p>
                      <a:pPr algn="ctr">
                        <a:buNone/>
                      </a:pPr>
                      <a:r>
                        <a:rPr lang="zh-TW" altLang="en-US" sz="2800" b="1">
                          <a:solidFill>
                            <a:schemeClr val="tx1"/>
                          </a:solidFill>
                          <a:latin typeface="標楷體" panose="03000509000000000000" pitchFamily="65" charset="-120"/>
                          <a:ea typeface="標楷體" panose="03000509000000000000" pitchFamily="65" charset="-120"/>
                          <a:sym typeface="+mn-ea"/>
                        </a:rPr>
                        <a:t>日本</a:t>
                      </a:r>
                    </a:p>
                  </a:txBody>
                  <a:tcPr>
                    <a:gradFill>
                      <a:gsLst>
                        <a:gs pos="59000">
                          <a:srgbClr val="FBFB11">
                            <a:alpha val="34000"/>
                          </a:srgbClr>
                        </a:gs>
                        <a:gs pos="100000">
                          <a:srgbClr val="838309"/>
                        </a:gs>
                      </a:gsLst>
                      <a:path path="circle">
                        <a:fillToRect l="50000" t="50000" r="50000" b="50000"/>
                      </a:path>
                      <a:tileRect/>
                    </a:gradFill>
                  </a:tcPr>
                </a:tc>
                <a:tc>
                  <a:txBody>
                    <a:bodyPr/>
                    <a:lstStyle/>
                    <a:p>
                      <a:pPr algn="ctr">
                        <a:buNone/>
                      </a:pPr>
                      <a:r>
                        <a:rPr lang="en-US" altLang="zh-TW" sz="3200" b="1"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p>
                  </a:txBody>
                  <a:tcPr/>
                </a:tc>
                <a:extLst>
                  <a:ext uri="{0D108BD9-81ED-4DB2-BD59-A6C34878D82A}">
                    <a16:rowId xmlns:a16="http://schemas.microsoft.com/office/drawing/2014/main" val="10002"/>
                  </a:ext>
                </a:extLst>
              </a:tr>
              <a:tr h="647065">
                <a:tc>
                  <a:txBody>
                    <a:bodyPr/>
                    <a:lstStyle/>
                    <a:p>
                      <a:pPr algn="ctr">
                        <a:buNone/>
                      </a:pPr>
                      <a:r>
                        <a:rPr lang="zh-TW" altLang="en-US" sz="2800" b="1">
                          <a:solidFill>
                            <a:schemeClr val="tx1"/>
                          </a:solidFill>
                          <a:latin typeface="標楷體" panose="03000509000000000000" pitchFamily="65" charset="-120"/>
                          <a:ea typeface="標楷體" panose="03000509000000000000" pitchFamily="65" charset="-120"/>
                          <a:sym typeface="+mn-ea"/>
                        </a:rPr>
                        <a:t>德國</a:t>
                      </a:r>
                      <a:endParaRPr lang="en-US">
                        <a:latin typeface="標楷體" panose="03000509000000000000" pitchFamily="65" charset="-120"/>
                        <a:ea typeface="標楷體" panose="03000509000000000000" pitchFamily="65" charset="-120"/>
                      </a:endParaRPr>
                    </a:p>
                  </a:txBody>
                  <a:tcPr>
                    <a:gradFill>
                      <a:gsLst>
                        <a:gs pos="59000">
                          <a:srgbClr val="FBFB11">
                            <a:alpha val="34000"/>
                          </a:srgbClr>
                        </a:gs>
                        <a:gs pos="100000">
                          <a:srgbClr val="838309"/>
                        </a:gs>
                      </a:gsLst>
                      <a:path path="circle">
                        <a:fillToRect l="50000" t="50000" r="50000" b="50000"/>
                      </a:path>
                      <a:tileRect/>
                    </a:gradFill>
                  </a:tcPr>
                </a:tc>
                <a:tc>
                  <a:txBody>
                    <a:bodyPr/>
                    <a:lstStyle/>
                    <a:p>
                      <a:pPr algn="ctr">
                        <a:buNone/>
                      </a:pPr>
                      <a:r>
                        <a:rPr lang="en-US" altLang="zh-TW" sz="3200" b="1"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p>
                  </a:txBody>
                  <a:tcPr/>
                </a:tc>
                <a:tc>
                  <a:txBody>
                    <a:bodyPr/>
                    <a:lstStyle/>
                    <a:p>
                      <a:pPr algn="ctr">
                        <a:buNone/>
                      </a:pPr>
                      <a:r>
                        <a:rPr lang="zh-TW" altLang="en-US" sz="2800" b="1">
                          <a:solidFill>
                            <a:schemeClr val="tx1"/>
                          </a:solidFill>
                          <a:latin typeface="標楷體" panose="03000509000000000000" pitchFamily="65" charset="-120"/>
                          <a:ea typeface="標楷體" panose="03000509000000000000" pitchFamily="65" charset="-120"/>
                          <a:sym typeface="+mn-ea"/>
                        </a:rPr>
                        <a:t>韓國</a:t>
                      </a:r>
                      <a:endParaRPr lang="en-US">
                        <a:latin typeface="標楷體" panose="03000509000000000000" pitchFamily="65" charset="-120"/>
                        <a:ea typeface="標楷體" panose="03000509000000000000" pitchFamily="65" charset="-120"/>
                      </a:endParaRPr>
                    </a:p>
                  </a:txBody>
                  <a:tcPr>
                    <a:gradFill>
                      <a:gsLst>
                        <a:gs pos="59000">
                          <a:srgbClr val="FBFB11">
                            <a:alpha val="34000"/>
                          </a:srgbClr>
                        </a:gs>
                        <a:gs pos="100000">
                          <a:srgbClr val="838309"/>
                        </a:gs>
                      </a:gsLst>
                      <a:path path="circle">
                        <a:fillToRect l="50000" t="50000" r="50000" b="50000"/>
                      </a:path>
                      <a:tileRect/>
                    </a:gradFill>
                  </a:tcPr>
                </a:tc>
                <a:tc>
                  <a:txBody>
                    <a:bodyPr/>
                    <a:lstStyle/>
                    <a:p>
                      <a:pPr algn="ctr">
                        <a:buNone/>
                      </a:pPr>
                      <a:r>
                        <a:rPr lang="en-US" altLang="zh-TW" sz="3200" b="1"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p>
                  </a:txBody>
                  <a:tcPr/>
                </a:tc>
                <a:extLst>
                  <a:ext uri="{0D108BD9-81ED-4DB2-BD59-A6C34878D82A}">
                    <a16:rowId xmlns:a16="http://schemas.microsoft.com/office/drawing/2014/main" val="10003"/>
                  </a:ext>
                </a:extLst>
              </a:tr>
              <a:tr h="647065">
                <a:tc>
                  <a:txBody>
                    <a:bodyPr/>
                    <a:lstStyle/>
                    <a:p>
                      <a:pPr algn="ctr">
                        <a:buNone/>
                      </a:pPr>
                      <a:r>
                        <a:rPr lang="zh-TW" altLang="en-US" sz="2800" b="1">
                          <a:solidFill>
                            <a:schemeClr val="tx1"/>
                          </a:solidFill>
                          <a:latin typeface="標楷體" panose="03000509000000000000" pitchFamily="65" charset="-120"/>
                          <a:ea typeface="標楷體" panose="03000509000000000000" pitchFamily="65" charset="-120"/>
                          <a:sym typeface="+mn-ea"/>
                        </a:rPr>
                        <a:t>英國</a:t>
                      </a:r>
                      <a:endParaRPr lang="en-US">
                        <a:latin typeface="標楷體" panose="03000509000000000000" pitchFamily="65" charset="-120"/>
                        <a:ea typeface="標楷體" panose="03000509000000000000" pitchFamily="65" charset="-120"/>
                      </a:endParaRPr>
                    </a:p>
                  </a:txBody>
                  <a:tcPr>
                    <a:gradFill>
                      <a:gsLst>
                        <a:gs pos="59000">
                          <a:srgbClr val="FBFB11">
                            <a:alpha val="34000"/>
                          </a:srgbClr>
                        </a:gs>
                        <a:gs pos="100000">
                          <a:srgbClr val="838309"/>
                        </a:gs>
                      </a:gsLst>
                      <a:path path="circle">
                        <a:fillToRect l="50000" t="50000" r="50000" b="50000"/>
                      </a:path>
                      <a:tileRect/>
                    </a:gradFill>
                  </a:tcPr>
                </a:tc>
                <a:tc>
                  <a:txBody>
                    <a:bodyPr/>
                    <a:lstStyle/>
                    <a:p>
                      <a:pPr algn="ctr">
                        <a:buNone/>
                      </a:pPr>
                      <a:r>
                        <a:rPr lang="en-US" altLang="zh-TW" sz="3200" b="1"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endParaRPr lang="en-US">
                        <a:latin typeface="標楷體" panose="03000509000000000000" pitchFamily="65" charset="-120"/>
                        <a:ea typeface="標楷體" panose="03000509000000000000" pitchFamily="65" charset="-120"/>
                      </a:endParaRPr>
                    </a:p>
                  </a:txBody>
                  <a:tcPr/>
                </a:tc>
                <a:tc>
                  <a:txBody>
                    <a:bodyPr/>
                    <a:lstStyle/>
                    <a:p>
                      <a:pPr algn="ctr">
                        <a:buNone/>
                      </a:pPr>
                      <a:r>
                        <a:rPr lang="zh-TW" altLang="en-US" sz="2800" b="1">
                          <a:solidFill>
                            <a:schemeClr val="tx1"/>
                          </a:solidFill>
                          <a:latin typeface="標楷體" panose="03000509000000000000" pitchFamily="65" charset="-120"/>
                          <a:ea typeface="標楷體" panose="03000509000000000000" pitchFamily="65" charset="-120"/>
                          <a:sym typeface="+mn-ea"/>
                        </a:rPr>
                        <a:t>希臘</a:t>
                      </a:r>
                    </a:p>
                  </a:txBody>
                  <a:tcPr>
                    <a:gradFill>
                      <a:gsLst>
                        <a:gs pos="59000">
                          <a:srgbClr val="FBFB11">
                            <a:alpha val="34000"/>
                          </a:srgbClr>
                        </a:gs>
                        <a:gs pos="100000">
                          <a:srgbClr val="838309"/>
                        </a:gs>
                      </a:gsLst>
                      <a:path path="circle">
                        <a:fillToRect l="50000" t="50000" r="50000" b="50000"/>
                      </a:path>
                      <a:tileRect/>
                    </a:gradFill>
                  </a:tcPr>
                </a:tc>
                <a:tc>
                  <a:txBody>
                    <a:bodyPr/>
                    <a:lstStyle/>
                    <a:p>
                      <a:pPr algn="ctr">
                        <a:buNone/>
                      </a:pPr>
                      <a:r>
                        <a:rPr lang="en-US" altLang="zh-TW" sz="3200" b="1"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p>
                  </a:txBody>
                  <a:tcPr/>
                </a:tc>
                <a:extLst>
                  <a:ext uri="{0D108BD9-81ED-4DB2-BD59-A6C34878D82A}">
                    <a16:rowId xmlns:a16="http://schemas.microsoft.com/office/drawing/2014/main" val="10004"/>
                  </a:ext>
                </a:extLst>
              </a:tr>
              <a:tr h="647065">
                <a:tc>
                  <a:txBody>
                    <a:bodyPr/>
                    <a:lstStyle/>
                    <a:p>
                      <a:pPr algn="ctr">
                        <a:buNone/>
                      </a:pPr>
                      <a:r>
                        <a:rPr lang="zh-TW" altLang="en-US" sz="2800" b="1">
                          <a:solidFill>
                            <a:schemeClr val="tx1"/>
                          </a:solidFill>
                          <a:latin typeface="標楷體" panose="03000509000000000000" pitchFamily="65" charset="-120"/>
                          <a:ea typeface="標楷體" panose="03000509000000000000" pitchFamily="65" charset="-120"/>
                          <a:sym typeface="+mn-ea"/>
                        </a:rPr>
                        <a:t>西班牙</a:t>
                      </a:r>
                    </a:p>
                  </a:txBody>
                  <a:tcPr>
                    <a:gradFill>
                      <a:gsLst>
                        <a:gs pos="59000">
                          <a:srgbClr val="FBFB11">
                            <a:alpha val="34000"/>
                          </a:srgbClr>
                        </a:gs>
                        <a:gs pos="100000">
                          <a:srgbClr val="838309"/>
                        </a:gs>
                      </a:gsLst>
                      <a:path path="circle">
                        <a:fillToRect l="50000" t="50000" r="50000" b="50000"/>
                      </a:path>
                      <a:tileRect/>
                    </a:gradFill>
                  </a:tcPr>
                </a:tc>
                <a:tc>
                  <a:txBody>
                    <a:bodyPr/>
                    <a:lstStyle/>
                    <a:p>
                      <a:pPr algn="ctr">
                        <a:buNone/>
                      </a:pPr>
                      <a:r>
                        <a:rPr lang="en-US" altLang="zh-TW" sz="3200" b="1"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p>
                  </a:txBody>
                  <a:tcPr/>
                </a:tc>
                <a:tc>
                  <a:txBody>
                    <a:bodyPr/>
                    <a:lstStyle/>
                    <a:p>
                      <a:pPr algn="ctr">
                        <a:buNone/>
                      </a:pPr>
                      <a:r>
                        <a:rPr lang="zh-TW" altLang="en-US" sz="2800" b="1">
                          <a:solidFill>
                            <a:schemeClr val="tx1"/>
                          </a:solidFill>
                          <a:latin typeface="標楷體" panose="03000509000000000000" pitchFamily="65" charset="-120"/>
                          <a:ea typeface="標楷體" panose="03000509000000000000" pitchFamily="65" charset="-120"/>
                          <a:sym typeface="+mn-ea"/>
                        </a:rPr>
                        <a:t>新加坡</a:t>
                      </a:r>
                    </a:p>
                  </a:txBody>
                  <a:tcPr>
                    <a:gradFill>
                      <a:gsLst>
                        <a:gs pos="59000">
                          <a:srgbClr val="FBFB11">
                            <a:alpha val="34000"/>
                          </a:srgbClr>
                        </a:gs>
                        <a:gs pos="100000">
                          <a:srgbClr val="838309"/>
                        </a:gs>
                      </a:gsLst>
                      <a:path path="circle">
                        <a:fillToRect l="50000" t="50000" r="50000" b="50000"/>
                      </a:path>
                      <a:tileRect/>
                    </a:gradFill>
                  </a:tcPr>
                </a:tc>
                <a:tc>
                  <a:txBody>
                    <a:bodyPr/>
                    <a:lstStyle/>
                    <a:p>
                      <a:pPr algn="ctr">
                        <a:buNone/>
                      </a:pPr>
                      <a:r>
                        <a:rPr lang="en-US" altLang="zh-TW" sz="3200" b="1"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p>
                  </a:txBody>
                  <a:tcPr/>
                </a:tc>
                <a:extLst>
                  <a:ext uri="{0D108BD9-81ED-4DB2-BD59-A6C34878D82A}">
                    <a16:rowId xmlns:a16="http://schemas.microsoft.com/office/drawing/2014/main" val="10005"/>
                  </a:ext>
                </a:extLst>
              </a:tr>
              <a:tr h="647065">
                <a:tc>
                  <a:txBody>
                    <a:bodyPr/>
                    <a:lstStyle/>
                    <a:p>
                      <a:pPr algn="ctr">
                        <a:buNone/>
                      </a:pPr>
                      <a:r>
                        <a:rPr lang="zh-TW" altLang="en-US" sz="2800" b="1">
                          <a:solidFill>
                            <a:schemeClr val="tx1"/>
                          </a:solidFill>
                          <a:latin typeface="標楷體" panose="03000509000000000000" pitchFamily="65" charset="-120"/>
                          <a:ea typeface="標楷體" panose="03000509000000000000" pitchFamily="65" charset="-120"/>
                          <a:sym typeface="+mn-ea"/>
                        </a:rPr>
                        <a:t>加拿大</a:t>
                      </a:r>
                    </a:p>
                  </a:txBody>
                  <a:tcPr>
                    <a:gradFill>
                      <a:gsLst>
                        <a:gs pos="59000">
                          <a:srgbClr val="FBFB11">
                            <a:alpha val="34000"/>
                          </a:srgbClr>
                        </a:gs>
                        <a:gs pos="100000">
                          <a:srgbClr val="838309"/>
                        </a:gs>
                      </a:gsLst>
                      <a:path path="circle">
                        <a:fillToRect l="50000" t="50000" r="50000" b="50000"/>
                      </a:path>
                      <a:tileRect/>
                    </a:gradFill>
                  </a:tcPr>
                </a:tc>
                <a:tc>
                  <a:txBody>
                    <a:bodyPr/>
                    <a:lstStyle/>
                    <a:p>
                      <a:pPr algn="ctr">
                        <a:buNone/>
                      </a:pPr>
                      <a:r>
                        <a:rPr lang="en-US" altLang="zh-TW" sz="3200" b="1"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endParaRPr lang="en-US">
                        <a:latin typeface="標楷體" panose="03000509000000000000" pitchFamily="65" charset="-120"/>
                        <a:ea typeface="標楷體" panose="03000509000000000000" pitchFamily="65" charset="-120"/>
                      </a:endParaRPr>
                    </a:p>
                  </a:txBody>
                  <a:tcPr/>
                </a:tc>
                <a:tc>
                  <a:txBody>
                    <a:bodyPr/>
                    <a:lstStyle/>
                    <a:p>
                      <a:pPr algn="ctr">
                        <a:buNone/>
                      </a:pPr>
                      <a:r>
                        <a:rPr lang="zh-TW" altLang="en-US" sz="2800" b="1">
                          <a:solidFill>
                            <a:schemeClr val="tx1"/>
                          </a:solidFill>
                          <a:latin typeface="標楷體" panose="03000509000000000000" pitchFamily="65" charset="-120"/>
                          <a:ea typeface="標楷體" panose="03000509000000000000" pitchFamily="65" charset="-120"/>
                          <a:sym typeface="+mn-ea"/>
                        </a:rPr>
                        <a:t>以色列</a:t>
                      </a:r>
                    </a:p>
                  </a:txBody>
                  <a:tcPr>
                    <a:gradFill>
                      <a:gsLst>
                        <a:gs pos="59000">
                          <a:srgbClr val="FBFB11">
                            <a:alpha val="34000"/>
                          </a:srgbClr>
                        </a:gs>
                        <a:gs pos="100000">
                          <a:srgbClr val="838309"/>
                        </a:gs>
                      </a:gsLst>
                      <a:path path="circle">
                        <a:fillToRect l="50000" t="50000" r="50000" b="50000"/>
                      </a:path>
                      <a:tileRect/>
                    </a:gradFill>
                  </a:tcPr>
                </a:tc>
                <a:tc>
                  <a:txBody>
                    <a:bodyPr/>
                    <a:lstStyle/>
                    <a:p>
                      <a:pPr algn="ctr">
                        <a:buNone/>
                      </a:pPr>
                      <a:r>
                        <a:rPr lang="en-US" altLang="zh-TW" sz="3200" b="1"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p>
                  </a:txBody>
                  <a:tcPr/>
                </a:tc>
                <a:extLst>
                  <a:ext uri="{0D108BD9-81ED-4DB2-BD59-A6C34878D82A}">
                    <a16:rowId xmlns:a16="http://schemas.microsoft.com/office/drawing/2014/main" val="10006"/>
                  </a:ext>
                </a:extLst>
              </a:tr>
            </a:tbl>
          </a:graphicData>
        </a:graphic>
      </p:graphicFrame>
      <p:pic>
        <p:nvPicPr>
          <p:cNvPr id="24578" name="Picture 1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918"/>
          <a:stretch/>
        </p:blipFill>
        <p:spPr bwMode="auto">
          <a:xfrm>
            <a:off x="0" y="31750"/>
            <a:ext cx="194691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154305" y="659130"/>
            <a:ext cx="1605280" cy="768350"/>
          </a:xfrm>
          <a:prstGeom prst="rect">
            <a:avLst/>
          </a:prstGeom>
          <a:noFill/>
        </p:spPr>
        <p:txBody>
          <a:bodyPr wrap="square" rtlCol="0">
            <a:spAutoFit/>
          </a:bodyPr>
          <a:lstStyle/>
          <a:p>
            <a:pPr algn="ctr"/>
            <a:r>
              <a:rPr lang="zh-TW" altLang="en-US" sz="4400" dirty="0">
                <a:ln w="22225">
                  <a:solidFill>
                    <a:schemeClr val="accent2"/>
                  </a:solidFill>
                  <a:prstDash val="solid"/>
                </a:ln>
                <a:solidFill>
                  <a:schemeClr val="accent2">
                    <a:lumMod val="40000"/>
                    <a:lumOff val="60000"/>
                  </a:schemeClr>
                </a:solidFill>
                <a:effectLst/>
                <a:latin typeface="標楷體" panose="03000509000000000000" pitchFamily="65" charset="-120"/>
                <a:ea typeface="標楷體" panose="03000509000000000000" pitchFamily="65" charset="-120"/>
              </a:rPr>
              <a:t>延伸</a:t>
            </a:r>
          </a:p>
        </p:txBody>
      </p:sp>
      <p:sp>
        <p:nvSpPr>
          <p:cNvPr id="3" name="文字方塊 2">
            <a:extLst>
              <a:ext uri="{FF2B5EF4-FFF2-40B4-BE49-F238E27FC236}">
                <a16:creationId xmlns:a16="http://schemas.microsoft.com/office/drawing/2014/main" id="{F28705D9-879F-4152-945F-9E8C23E6C007}"/>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18</a:t>
            </a:r>
            <a:endParaRPr lang="zh-HK" altLang="en-US" dirty="0">
              <a:latin typeface="標楷體" panose="03000509000000000000" pitchFamily="65" charset="-120"/>
              <a:ea typeface="標楷體" panose="03000509000000000000" pitchFamily="65" charset="-120"/>
            </a:endParaRPr>
          </a:p>
        </p:txBody>
      </p:sp>
      <p:pic>
        <p:nvPicPr>
          <p:cNvPr id="6" name="圖片 5">
            <a:extLst>
              <a:ext uri="{FF2B5EF4-FFF2-40B4-BE49-F238E27FC236}">
                <a16:creationId xmlns:a16="http://schemas.microsoft.com/office/drawing/2014/main" id="{D21E3672-7130-A161-478A-AA9D7A90A2BF}"/>
              </a:ext>
            </a:extLst>
          </p:cNvPr>
          <p:cNvPicPr>
            <a:picLocks noChangeAspect="1"/>
          </p:cNvPicPr>
          <p:nvPr/>
        </p:nvPicPr>
        <p:blipFill>
          <a:blip r:embed="rId3"/>
          <a:stretch>
            <a:fillRect/>
          </a:stretch>
        </p:blipFill>
        <p:spPr>
          <a:xfrm>
            <a:off x="3730193" y="3022199"/>
            <a:ext cx="476250" cy="476250"/>
          </a:xfrm>
          <a:prstGeom prst="rect">
            <a:avLst/>
          </a:prstGeom>
        </p:spPr>
      </p:pic>
      <p:pic>
        <p:nvPicPr>
          <p:cNvPr id="9" name="圖片 8">
            <a:extLst>
              <a:ext uri="{FF2B5EF4-FFF2-40B4-BE49-F238E27FC236}">
                <a16:creationId xmlns:a16="http://schemas.microsoft.com/office/drawing/2014/main" id="{14F5A218-E661-CAF4-D233-6AD565251A11}"/>
              </a:ext>
            </a:extLst>
          </p:cNvPr>
          <p:cNvPicPr>
            <a:picLocks noChangeAspect="1"/>
          </p:cNvPicPr>
          <p:nvPr/>
        </p:nvPicPr>
        <p:blipFill>
          <a:blip r:embed="rId3"/>
          <a:stretch>
            <a:fillRect/>
          </a:stretch>
        </p:blipFill>
        <p:spPr>
          <a:xfrm>
            <a:off x="6491149" y="3004444"/>
            <a:ext cx="476250" cy="476250"/>
          </a:xfrm>
          <a:prstGeom prst="rect">
            <a:avLst/>
          </a:prstGeom>
        </p:spPr>
      </p:pic>
      <p:pic>
        <p:nvPicPr>
          <p:cNvPr id="11" name="圖片 10">
            <a:extLst>
              <a:ext uri="{FF2B5EF4-FFF2-40B4-BE49-F238E27FC236}">
                <a16:creationId xmlns:a16="http://schemas.microsoft.com/office/drawing/2014/main" id="{35D1F4A2-B599-448B-D609-D642C9D697BD}"/>
              </a:ext>
            </a:extLst>
          </p:cNvPr>
          <p:cNvPicPr>
            <a:picLocks noChangeAspect="1"/>
          </p:cNvPicPr>
          <p:nvPr/>
        </p:nvPicPr>
        <p:blipFill>
          <a:blip r:embed="rId3"/>
          <a:stretch>
            <a:fillRect/>
          </a:stretch>
        </p:blipFill>
        <p:spPr>
          <a:xfrm>
            <a:off x="6495102" y="4350880"/>
            <a:ext cx="476250" cy="476250"/>
          </a:xfrm>
          <a:prstGeom prst="rect">
            <a:avLst/>
          </a:prstGeom>
        </p:spPr>
      </p:pic>
      <p:pic>
        <p:nvPicPr>
          <p:cNvPr id="13" name="圖片 12">
            <a:extLst>
              <a:ext uri="{FF2B5EF4-FFF2-40B4-BE49-F238E27FC236}">
                <a16:creationId xmlns:a16="http://schemas.microsoft.com/office/drawing/2014/main" id="{EB87B50E-7F96-A8BE-ACC2-2FA223A46392}"/>
              </a:ext>
            </a:extLst>
          </p:cNvPr>
          <p:cNvPicPr>
            <a:picLocks noChangeAspect="1"/>
          </p:cNvPicPr>
          <p:nvPr/>
        </p:nvPicPr>
        <p:blipFill>
          <a:blip r:embed="rId3"/>
          <a:stretch>
            <a:fillRect/>
          </a:stretch>
        </p:blipFill>
        <p:spPr>
          <a:xfrm>
            <a:off x="6491149" y="5653678"/>
            <a:ext cx="476250" cy="476250"/>
          </a:xfrm>
          <a:prstGeom prst="rect">
            <a:avLst/>
          </a:prstGeom>
        </p:spPr>
      </p:pic>
      <p:pic>
        <p:nvPicPr>
          <p:cNvPr id="15" name="圖片 14">
            <a:extLst>
              <a:ext uri="{FF2B5EF4-FFF2-40B4-BE49-F238E27FC236}">
                <a16:creationId xmlns:a16="http://schemas.microsoft.com/office/drawing/2014/main" id="{0DECDC27-6114-AB4E-7290-0788E7C4009A}"/>
              </a:ext>
            </a:extLst>
          </p:cNvPr>
          <p:cNvPicPr>
            <a:picLocks noChangeAspect="1"/>
          </p:cNvPicPr>
          <p:nvPr/>
        </p:nvPicPr>
        <p:blipFill>
          <a:blip r:embed="rId4"/>
          <a:stretch>
            <a:fillRect/>
          </a:stretch>
        </p:blipFill>
        <p:spPr>
          <a:xfrm>
            <a:off x="3758768" y="3733069"/>
            <a:ext cx="419100" cy="419100"/>
          </a:xfrm>
          <a:prstGeom prst="rect">
            <a:avLst/>
          </a:prstGeom>
        </p:spPr>
      </p:pic>
      <p:pic>
        <p:nvPicPr>
          <p:cNvPr id="17" name="圖片 16">
            <a:extLst>
              <a:ext uri="{FF2B5EF4-FFF2-40B4-BE49-F238E27FC236}">
                <a16:creationId xmlns:a16="http://schemas.microsoft.com/office/drawing/2014/main" id="{ABC97C28-0830-7E75-F912-85E21F940566}"/>
              </a:ext>
            </a:extLst>
          </p:cNvPr>
          <p:cNvPicPr>
            <a:picLocks noChangeAspect="1"/>
          </p:cNvPicPr>
          <p:nvPr/>
        </p:nvPicPr>
        <p:blipFill>
          <a:blip r:embed="rId4"/>
          <a:stretch>
            <a:fillRect/>
          </a:stretch>
        </p:blipFill>
        <p:spPr>
          <a:xfrm>
            <a:off x="6519724" y="3695327"/>
            <a:ext cx="419100" cy="419100"/>
          </a:xfrm>
          <a:prstGeom prst="rect">
            <a:avLst/>
          </a:prstGeom>
        </p:spPr>
      </p:pic>
      <p:pic>
        <p:nvPicPr>
          <p:cNvPr id="19" name="圖片 18">
            <a:extLst>
              <a:ext uri="{FF2B5EF4-FFF2-40B4-BE49-F238E27FC236}">
                <a16:creationId xmlns:a16="http://schemas.microsoft.com/office/drawing/2014/main" id="{EC9D961D-88C6-2449-528F-69A611A7E83D}"/>
              </a:ext>
            </a:extLst>
          </p:cNvPr>
          <p:cNvPicPr>
            <a:picLocks noChangeAspect="1"/>
          </p:cNvPicPr>
          <p:nvPr/>
        </p:nvPicPr>
        <p:blipFill>
          <a:blip r:embed="rId4"/>
          <a:stretch>
            <a:fillRect/>
          </a:stretch>
        </p:blipFill>
        <p:spPr>
          <a:xfrm>
            <a:off x="3787343" y="4998712"/>
            <a:ext cx="419100" cy="419100"/>
          </a:xfrm>
          <a:prstGeom prst="rect">
            <a:avLst/>
          </a:prstGeom>
        </p:spPr>
      </p:pic>
      <p:pic>
        <p:nvPicPr>
          <p:cNvPr id="21" name="圖片 20">
            <a:extLst>
              <a:ext uri="{FF2B5EF4-FFF2-40B4-BE49-F238E27FC236}">
                <a16:creationId xmlns:a16="http://schemas.microsoft.com/office/drawing/2014/main" id="{75F2C956-7453-D840-A26A-90AAA65A4C98}"/>
              </a:ext>
            </a:extLst>
          </p:cNvPr>
          <p:cNvPicPr>
            <a:picLocks noChangeAspect="1"/>
          </p:cNvPicPr>
          <p:nvPr/>
        </p:nvPicPr>
        <p:blipFill>
          <a:blip r:embed="rId4"/>
          <a:stretch>
            <a:fillRect/>
          </a:stretch>
        </p:blipFill>
        <p:spPr>
          <a:xfrm>
            <a:off x="6519724" y="4998712"/>
            <a:ext cx="419100" cy="419100"/>
          </a:xfrm>
          <a:prstGeom prst="rect">
            <a:avLst/>
          </a:prstGeom>
        </p:spPr>
      </p:pic>
      <p:pic>
        <p:nvPicPr>
          <p:cNvPr id="33" name="圖片 32">
            <a:extLst>
              <a:ext uri="{FF2B5EF4-FFF2-40B4-BE49-F238E27FC236}">
                <a16:creationId xmlns:a16="http://schemas.microsoft.com/office/drawing/2014/main" id="{3291E1CD-AAE1-90A0-DFF2-0DDD15BF5558}"/>
              </a:ext>
            </a:extLst>
          </p:cNvPr>
          <p:cNvPicPr>
            <a:picLocks noChangeAspect="1"/>
          </p:cNvPicPr>
          <p:nvPr/>
        </p:nvPicPr>
        <p:blipFill>
          <a:blip r:embed="rId5"/>
          <a:stretch>
            <a:fillRect/>
          </a:stretch>
        </p:blipFill>
        <p:spPr>
          <a:xfrm>
            <a:off x="3749243" y="2423964"/>
            <a:ext cx="457200" cy="419100"/>
          </a:xfrm>
          <a:prstGeom prst="rect">
            <a:avLst/>
          </a:prstGeom>
        </p:spPr>
      </p:pic>
      <p:pic>
        <p:nvPicPr>
          <p:cNvPr id="35" name="圖片 34">
            <a:extLst>
              <a:ext uri="{FF2B5EF4-FFF2-40B4-BE49-F238E27FC236}">
                <a16:creationId xmlns:a16="http://schemas.microsoft.com/office/drawing/2014/main" id="{2F163EEA-E8DF-850D-E6C9-D2EABD5BE53A}"/>
              </a:ext>
            </a:extLst>
          </p:cNvPr>
          <p:cNvPicPr>
            <a:picLocks noChangeAspect="1"/>
          </p:cNvPicPr>
          <p:nvPr/>
        </p:nvPicPr>
        <p:blipFill>
          <a:blip r:embed="rId5"/>
          <a:stretch>
            <a:fillRect/>
          </a:stretch>
        </p:blipFill>
        <p:spPr>
          <a:xfrm>
            <a:off x="6519724" y="2423964"/>
            <a:ext cx="457200" cy="419100"/>
          </a:xfrm>
          <a:prstGeom prst="rect">
            <a:avLst/>
          </a:prstGeom>
        </p:spPr>
      </p:pic>
      <p:pic>
        <p:nvPicPr>
          <p:cNvPr id="37" name="圖片 36">
            <a:extLst>
              <a:ext uri="{FF2B5EF4-FFF2-40B4-BE49-F238E27FC236}">
                <a16:creationId xmlns:a16="http://schemas.microsoft.com/office/drawing/2014/main" id="{72B88C41-66A2-506F-5666-49BE1B0C157A}"/>
              </a:ext>
            </a:extLst>
          </p:cNvPr>
          <p:cNvPicPr>
            <a:picLocks noChangeAspect="1"/>
          </p:cNvPicPr>
          <p:nvPr/>
        </p:nvPicPr>
        <p:blipFill>
          <a:blip r:embed="rId6"/>
          <a:stretch>
            <a:fillRect/>
          </a:stretch>
        </p:blipFill>
        <p:spPr>
          <a:xfrm>
            <a:off x="3772837" y="4358360"/>
            <a:ext cx="447675" cy="409575"/>
          </a:xfrm>
          <a:prstGeom prst="rect">
            <a:avLst/>
          </a:prstGeom>
        </p:spPr>
      </p:pic>
      <p:pic>
        <p:nvPicPr>
          <p:cNvPr id="39" name="圖片 38">
            <a:extLst>
              <a:ext uri="{FF2B5EF4-FFF2-40B4-BE49-F238E27FC236}">
                <a16:creationId xmlns:a16="http://schemas.microsoft.com/office/drawing/2014/main" id="{B5A2B0A0-45B5-7484-4392-94090BEF5BF5}"/>
              </a:ext>
            </a:extLst>
          </p:cNvPr>
          <p:cNvPicPr>
            <a:picLocks noChangeAspect="1"/>
          </p:cNvPicPr>
          <p:nvPr/>
        </p:nvPicPr>
        <p:blipFill>
          <a:blip r:embed="rId6"/>
          <a:stretch>
            <a:fillRect/>
          </a:stretch>
        </p:blipFill>
        <p:spPr>
          <a:xfrm>
            <a:off x="3754005" y="5667465"/>
            <a:ext cx="447675" cy="409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2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2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20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randombar(horizontal)">
                                      <p:cBhvr>
                                        <p:cTn id="57" dur="20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randombar(horizontal)">
                                      <p:cBhvr>
                                        <p:cTn id="6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Box 6"/>
          <p:cNvSpPr txBox="1">
            <a:spLocks noChangeArrowheads="1"/>
          </p:cNvSpPr>
          <p:nvPr/>
        </p:nvSpPr>
        <p:spPr bwMode="auto">
          <a:xfrm>
            <a:off x="1167539" y="4725144"/>
            <a:ext cx="6808922" cy="12354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9pPr>
          </a:lstStyle>
          <a:p>
            <a:pPr algn="ctr" eaLnBrk="1" hangingPunct="1">
              <a:lnSpc>
                <a:spcPct val="90000"/>
              </a:lnSpc>
              <a:spcBef>
                <a:spcPct val="0"/>
              </a:spcBef>
              <a:spcAft>
                <a:spcPts val="600"/>
              </a:spcAft>
              <a:buNone/>
            </a:pPr>
            <a:r>
              <a:rPr lang="zh-TW" altLang="en-US" sz="2000" dirty="0">
                <a:latin typeface="標楷體" panose="03000509000000000000" pitchFamily="65" charset="-120"/>
                <a:ea typeface="標楷體" panose="03000509000000000000" pitchFamily="65" charset="-120"/>
                <a:cs typeface="+mj-cs"/>
              </a:rPr>
              <a:t>一國兩制與</a:t>
            </a:r>
            <a:r>
              <a:rPr lang="en-US" altLang="zh-TW" sz="2000" dirty="0">
                <a:latin typeface="標楷體" panose="03000509000000000000" pitchFamily="65" charset="-120"/>
                <a:ea typeface="標楷體" panose="03000509000000000000" pitchFamily="65" charset="-120"/>
                <a:cs typeface="+mj-cs"/>
              </a:rPr>
              <a:t>《</a:t>
            </a:r>
            <a:r>
              <a:rPr lang="zh-TW" altLang="en-US" sz="2000" dirty="0">
                <a:latin typeface="標楷體" panose="03000509000000000000" pitchFamily="65" charset="-120"/>
                <a:ea typeface="標楷體" panose="03000509000000000000" pitchFamily="65" charset="-120"/>
                <a:cs typeface="+mj-cs"/>
              </a:rPr>
              <a:t>基本法</a:t>
            </a:r>
            <a:r>
              <a:rPr lang="en-US" altLang="zh-TW" sz="2000" dirty="0">
                <a:latin typeface="標楷體" panose="03000509000000000000" pitchFamily="65" charset="-120"/>
                <a:ea typeface="標楷體" panose="03000509000000000000" pitchFamily="65" charset="-120"/>
                <a:cs typeface="+mj-cs"/>
              </a:rPr>
              <a:t>》</a:t>
            </a:r>
          </a:p>
          <a:p>
            <a:pPr algn="ctr" eaLnBrk="1" hangingPunct="1">
              <a:lnSpc>
                <a:spcPct val="90000"/>
              </a:lnSpc>
              <a:spcBef>
                <a:spcPct val="0"/>
              </a:spcBef>
              <a:spcAft>
                <a:spcPts val="600"/>
              </a:spcAft>
              <a:buNone/>
            </a:pPr>
            <a:r>
              <a:rPr lang="zh-TW" altLang="en-US" sz="2000" dirty="0">
                <a:latin typeface="標楷體" panose="03000509000000000000" pitchFamily="65" charset="-120"/>
                <a:ea typeface="標楷體" panose="03000509000000000000" pitchFamily="65" charset="-120"/>
              </a:rPr>
              <a:t>初中</a:t>
            </a:r>
            <a:r>
              <a:rPr lang="en-US" altLang="en-US" sz="2000" dirty="0" err="1">
                <a:latin typeface="標楷體" panose="03000509000000000000" pitchFamily="65" charset="-120"/>
                <a:ea typeface="標楷體" panose="03000509000000000000" pitchFamily="65" charset="-120"/>
                <a:cs typeface="+mj-cs"/>
                <a:sym typeface="+mn-ea"/>
              </a:rPr>
              <a:t>單元</a:t>
            </a:r>
            <a:r>
              <a:rPr lang="zh-TW" altLang="en-US" sz="2000" dirty="0">
                <a:latin typeface="標楷體" panose="03000509000000000000" pitchFamily="65" charset="-120"/>
                <a:ea typeface="標楷體" panose="03000509000000000000" pitchFamily="65" charset="-120"/>
                <a:cs typeface="+mj-cs"/>
                <a:sym typeface="+mn-ea"/>
              </a:rPr>
              <a:t>三 </a:t>
            </a:r>
            <a:endParaRPr lang="en-US" altLang="zh-TW" sz="2000" dirty="0">
              <a:latin typeface="標楷體" panose="03000509000000000000" pitchFamily="65" charset="-120"/>
              <a:ea typeface="標楷體" panose="03000509000000000000" pitchFamily="65" charset="-120"/>
              <a:cs typeface="+mj-cs"/>
              <a:sym typeface="+mn-ea"/>
            </a:endParaRPr>
          </a:p>
          <a:p>
            <a:pPr algn="ctr" eaLnBrk="1" hangingPunct="1">
              <a:lnSpc>
                <a:spcPct val="90000"/>
              </a:lnSpc>
              <a:spcBef>
                <a:spcPct val="0"/>
              </a:spcBef>
              <a:spcAft>
                <a:spcPts val="600"/>
              </a:spcAft>
              <a:buNone/>
            </a:pPr>
            <a:r>
              <a:rPr lang="zh-TW" altLang="en-US" sz="2000" dirty="0">
                <a:latin typeface="標楷體" panose="03000509000000000000" pitchFamily="65" charset="-120"/>
                <a:ea typeface="標楷體" panose="03000509000000000000" pitchFamily="65" charset="-120"/>
                <a:cs typeface="+mj-cs"/>
                <a:sym typeface="+mn-ea"/>
              </a:rPr>
              <a:t>居民的基本權利和義務</a:t>
            </a:r>
          </a:p>
        </p:txBody>
      </p:sp>
      <p:pic>
        <p:nvPicPr>
          <p:cNvPr id="7" name="圖片 6">
            <a:extLst>
              <a:ext uri="{FF2B5EF4-FFF2-40B4-BE49-F238E27FC236}">
                <a16:creationId xmlns:a16="http://schemas.microsoft.com/office/drawing/2014/main" id="{5ECB51E6-2E4C-5A2E-A472-D0A0F0DE053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7203" b="8113"/>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772816"/>
            <a:ext cx="8229600" cy="4525963"/>
          </a:xfrm>
        </p:spPr>
        <p:txBody>
          <a:bodyPr/>
          <a:lstStyle/>
          <a:p>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此教材由基本法基金會製作，屬「法治及基本法網上教育資源中心 」（</a:t>
            </a:r>
            <a:r>
              <a:rPr lang="en-US" altLang="zh-TW" sz="2400" dirty="0">
                <a:latin typeface="標楷體" panose="03000509000000000000" pitchFamily="65" charset="-120"/>
                <a:ea typeface="標楷體" panose="03000509000000000000" pitchFamily="65" charset="-120"/>
                <a:hlinkClick r:id="rId2"/>
              </a:rPr>
              <a:t>basiclawresources.info</a:t>
            </a:r>
            <a:r>
              <a:rPr lang="zh-TW" altLang="en-US" sz="2400" dirty="0">
                <a:latin typeface="標楷體" panose="03000509000000000000" pitchFamily="65" charset="-120"/>
                <a:ea typeface="標楷體" panose="03000509000000000000" pitchFamily="65" charset="-120"/>
              </a:rPr>
              <a:t>）的一部份，該資源中心獲律政司支持 ；</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此教材只可用作教學及研究用途，不可用作商業用途 ；</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此教材的內容並不代表香港特別行政區政府的立場。</a:t>
            </a:r>
            <a:endParaRPr lang="en-US" altLang="zh-TW" sz="2400" dirty="0">
              <a:latin typeface="標楷體" panose="03000509000000000000" pitchFamily="65" charset="-120"/>
              <a:ea typeface="標楷體" panose="03000509000000000000" pitchFamily="65" charset="-120"/>
            </a:endParaRPr>
          </a:p>
          <a:p>
            <a:endParaRPr lang="en-US" altLang="zh-TW" sz="2400" dirty="0">
              <a:latin typeface="標楷體" panose="03000509000000000000" pitchFamily="65" charset="-120"/>
              <a:ea typeface="標楷體" panose="03000509000000000000" pitchFamily="65" charset="-120"/>
            </a:endParaRPr>
          </a:p>
          <a:p>
            <a:endParaRPr lang="zh-TW" altLang="en-US" sz="2400" dirty="0">
              <a:latin typeface="標楷體" panose="03000509000000000000" pitchFamily="65" charset="-120"/>
              <a:ea typeface="標楷體" panose="03000509000000000000" pitchFamily="65" charset="-120"/>
            </a:endParaRPr>
          </a:p>
        </p:txBody>
      </p:sp>
      <p:sp>
        <p:nvSpPr>
          <p:cNvPr id="2" name="文字方塊 1">
            <a:extLst>
              <a:ext uri="{FF2B5EF4-FFF2-40B4-BE49-F238E27FC236}">
                <a16:creationId xmlns:a16="http://schemas.microsoft.com/office/drawing/2014/main" id="{20FBA271-E301-4102-AAD3-4BDF8244947F}"/>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19</a:t>
            </a:r>
            <a:endParaRPr lang="zh-HK"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7036874" y="928192"/>
            <a:ext cx="1830584" cy="1974397"/>
          </a:xfrm>
          <a:prstGeom prst="rect">
            <a:avLst/>
          </a:prstGeom>
        </p:spPr>
      </p:pic>
      <p:pic>
        <p:nvPicPr>
          <p:cNvPr id="7" name="圖片 6"/>
          <p:cNvPicPr>
            <a:picLocks noChangeAspect="1"/>
          </p:cNvPicPr>
          <p:nvPr/>
        </p:nvPicPr>
        <p:blipFill>
          <a:blip r:embed="rId3"/>
          <a:stretch>
            <a:fillRect/>
          </a:stretch>
        </p:blipFill>
        <p:spPr>
          <a:xfrm>
            <a:off x="6797577" y="3955412"/>
            <a:ext cx="2309177" cy="1411019"/>
          </a:xfrm>
          <a:prstGeom prst="rect">
            <a:avLst/>
          </a:prstGeom>
        </p:spPr>
      </p:pic>
      <p:sp>
        <p:nvSpPr>
          <p:cNvPr id="8" name="文字方塊 7"/>
          <p:cNvSpPr txBox="1"/>
          <p:nvPr/>
        </p:nvSpPr>
        <p:spPr>
          <a:xfrm>
            <a:off x="276543" y="381957"/>
            <a:ext cx="6437524" cy="2954655"/>
          </a:xfrm>
          <a:prstGeom prst="rect">
            <a:avLst/>
          </a:prstGeom>
          <a:noFill/>
        </p:spPr>
        <p:txBody>
          <a:bodyPr wrap="square" rtlCol="0">
            <a:spAutoFit/>
          </a:bodyPr>
          <a:lstStyle/>
          <a:p>
            <a:pPr algn="just"/>
            <a:r>
              <a:rPr lang="zh-TW" altLang="en-US" sz="1600" b="1" dirty="0">
                <a:effectLst/>
                <a:latin typeface="標楷體" panose="03000509000000000000" pitchFamily="65" charset="-120"/>
                <a:ea typeface="標楷體" panose="03000509000000000000" pitchFamily="65" charset="-120"/>
              </a:rPr>
              <a:t>基本法基金會 </a:t>
            </a:r>
            <a:r>
              <a:rPr lang="en-US" altLang="zh-TW" sz="1600" b="1" dirty="0">
                <a:effectLst/>
                <a:latin typeface="標楷體" panose="03000509000000000000" pitchFamily="65" charset="-120"/>
                <a:ea typeface="標楷體" panose="03000509000000000000" pitchFamily="65" charset="-120"/>
              </a:rPr>
              <a:t>Basic Law Foundation​</a:t>
            </a:r>
          </a:p>
          <a:p>
            <a:pPr algn="just"/>
            <a:endParaRPr lang="en-US" altLang="zh-TW" sz="1400" dirty="0">
              <a:effectLst/>
              <a:latin typeface="標楷體" panose="03000509000000000000" pitchFamily="65" charset="-120"/>
              <a:ea typeface="標楷體" panose="03000509000000000000" pitchFamily="65" charset="-120"/>
            </a:endParaRPr>
          </a:p>
          <a:p>
            <a:pPr algn="just"/>
            <a:r>
              <a:rPr lang="zh-TW" altLang="en-US" sz="1600" dirty="0">
                <a:effectLst/>
                <a:latin typeface="標楷體" panose="03000509000000000000" pitchFamily="65" charset="-120"/>
                <a:ea typeface="標楷體" panose="03000509000000000000" pitchFamily="65" charset="-120"/>
              </a:rPr>
              <a:t>基金會期望透過加強在港的</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基本法</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研究和教育，全面提升市民對</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基本法</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及「一國兩制」原則的深層次認識。在研究方面，基金會以專業、中立的角色，系統地開展包括</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基本法</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、「一國兩制」、憲制發展、社會管治及內地及香港關係的研究，一方面梳理及研究</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基本法</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的法理基礎，另一方面透過研究社會心態和現況，為公眾及政府提供實際的解決方案。在教育方面，基金會將以專業的知識和經驗為學校、各社會組織、政府和香港十八區社區提供全面、準確的</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基本法</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教育服務，分享基金會的研究成果。</a:t>
            </a:r>
          </a:p>
          <a:p>
            <a:br>
              <a:rPr lang="zh-TW" altLang="en-US" sz="1400" dirty="0">
                <a:latin typeface="標楷體" panose="03000509000000000000" pitchFamily="65" charset="-120"/>
                <a:ea typeface="標楷體" panose="03000509000000000000" pitchFamily="65" charset="-120"/>
              </a:rPr>
            </a:br>
            <a:endParaRPr lang="zh-TW" altLang="en-US" sz="1400" dirty="0">
              <a:latin typeface="標楷體" panose="03000509000000000000" pitchFamily="65" charset="-120"/>
              <a:ea typeface="標楷體" panose="03000509000000000000" pitchFamily="65" charset="-120"/>
            </a:endParaRPr>
          </a:p>
        </p:txBody>
      </p:sp>
      <p:sp>
        <p:nvSpPr>
          <p:cNvPr id="9" name="文字方塊 8"/>
          <p:cNvSpPr txBox="1"/>
          <p:nvPr/>
        </p:nvSpPr>
        <p:spPr>
          <a:xfrm>
            <a:off x="276543" y="3059613"/>
            <a:ext cx="6437524" cy="3539430"/>
          </a:xfrm>
          <a:prstGeom prst="rect">
            <a:avLst/>
          </a:prstGeom>
          <a:noFill/>
        </p:spPr>
        <p:txBody>
          <a:bodyPr wrap="square" rtlCol="0">
            <a:spAutoFit/>
          </a:bodyPr>
          <a:lstStyle/>
          <a:p>
            <a:pPr algn="just"/>
            <a:r>
              <a:rPr lang="zh-TW" altLang="en-US" sz="1600" b="1" dirty="0">
                <a:effectLst/>
                <a:latin typeface="標楷體" panose="03000509000000000000" pitchFamily="65" charset="-120"/>
                <a:ea typeface="標楷體" panose="03000509000000000000" pitchFamily="65" charset="-120"/>
              </a:rPr>
              <a:t>願景</a:t>
            </a:r>
            <a:r>
              <a:rPr lang="en-US" altLang="zh-TW" sz="1600" b="1" dirty="0">
                <a:effectLst/>
                <a:latin typeface="標楷體" panose="03000509000000000000" pitchFamily="65" charset="-120"/>
                <a:ea typeface="標楷體" panose="03000509000000000000" pitchFamily="65" charset="-120"/>
              </a:rPr>
              <a:t>2030 — </a:t>
            </a:r>
            <a:r>
              <a:rPr lang="zh-TW" altLang="en-US" sz="1600" b="1" dirty="0">
                <a:effectLst/>
                <a:latin typeface="標楷體" panose="03000509000000000000" pitchFamily="65" charset="-120"/>
                <a:ea typeface="標楷體" panose="03000509000000000000" pitchFamily="65" charset="-120"/>
              </a:rPr>
              <a:t>聚焦法治 </a:t>
            </a:r>
            <a:r>
              <a:rPr lang="en-US" altLang="zh-TW" sz="1600" b="1" dirty="0">
                <a:effectLst/>
                <a:latin typeface="標楷體" panose="03000509000000000000" pitchFamily="65" charset="-120"/>
                <a:ea typeface="標楷體" panose="03000509000000000000" pitchFamily="65" charset="-120"/>
              </a:rPr>
              <a:t>Vision 2030 for Rule of Law</a:t>
            </a:r>
            <a:endParaRPr lang="zh-TW" altLang="en-US" sz="1600" dirty="0">
              <a:effectLst/>
              <a:latin typeface="標楷體" panose="03000509000000000000" pitchFamily="65" charset="-120"/>
              <a:ea typeface="標楷體" panose="03000509000000000000" pitchFamily="65" charset="-120"/>
            </a:endParaRPr>
          </a:p>
          <a:p>
            <a:pPr algn="just"/>
            <a:r>
              <a:rPr lang="zh-TW" altLang="en-US" sz="1600" dirty="0">
                <a:effectLst/>
                <a:latin typeface="標楷體" panose="03000509000000000000" pitchFamily="65" charset="-120"/>
                <a:ea typeface="標楷體" panose="03000509000000000000" pitchFamily="65" charset="-120"/>
              </a:rPr>
              <a:t>​</a:t>
            </a:r>
          </a:p>
          <a:p>
            <a:pPr algn="just"/>
            <a:r>
              <a:rPr lang="en-US" altLang="zh-TW" sz="1600" dirty="0">
                <a:effectLst/>
                <a:latin typeface="標楷體" panose="03000509000000000000" pitchFamily="65" charset="-120"/>
                <a:ea typeface="標楷體" panose="03000509000000000000" pitchFamily="65" charset="-120"/>
              </a:rPr>
              <a:t>2015</a:t>
            </a:r>
            <a:r>
              <a:rPr lang="zh-TW" altLang="en-US" sz="1600" dirty="0">
                <a:effectLst/>
                <a:latin typeface="標楷體" panose="03000509000000000000" pitchFamily="65" charset="-120"/>
                <a:ea typeface="標楷體" panose="03000509000000000000" pitchFamily="65" charset="-120"/>
              </a:rPr>
              <a:t>年，聯合國全體成員國通過</a:t>
            </a:r>
            <a:r>
              <a:rPr lang="en-US" altLang="zh-TW" sz="1600" dirty="0">
                <a:effectLst/>
                <a:latin typeface="標楷體" panose="03000509000000000000" pitchFamily="65" charset="-120"/>
                <a:ea typeface="標楷體" panose="03000509000000000000" pitchFamily="65" charset="-120"/>
              </a:rPr>
              <a:t>《2030</a:t>
            </a:r>
            <a:r>
              <a:rPr lang="zh-TW" altLang="en-US" sz="1600" dirty="0">
                <a:effectLst/>
                <a:latin typeface="標楷體" panose="03000509000000000000" pitchFamily="65" charset="-120"/>
                <a:ea typeface="標楷體" panose="03000509000000000000" pitchFamily="65" charset="-120"/>
              </a:rPr>
              <a:t>年可持續發展議程</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，為全球創造更美好和更可持續的未來勾劃藍圖。該項目標互有關連，而法治是成功落實目標的重要支柱。當中的目標</a:t>
            </a:r>
            <a:r>
              <a:rPr lang="en-US" altLang="zh-TW" sz="1600" dirty="0">
                <a:effectLst/>
                <a:latin typeface="標楷體" panose="03000509000000000000" pitchFamily="65" charset="-120"/>
                <a:ea typeface="標楷體" panose="03000509000000000000" pitchFamily="65" charset="-120"/>
              </a:rPr>
              <a:t>16</a:t>
            </a:r>
            <a:r>
              <a:rPr lang="zh-TW" altLang="en-US" sz="1600" dirty="0">
                <a:effectLst/>
                <a:latin typeface="標楷體" panose="03000509000000000000" pitchFamily="65" charset="-120"/>
                <a:ea typeface="標楷體" panose="03000509000000000000" pitchFamily="65" charset="-120"/>
              </a:rPr>
              <a:t>（</a:t>
            </a:r>
            <a:r>
              <a:rPr lang="en-US" altLang="zh-TW" sz="1600" dirty="0">
                <a:effectLst/>
                <a:latin typeface="標楷體" panose="03000509000000000000" pitchFamily="65" charset="-120"/>
                <a:ea typeface="標楷體" panose="03000509000000000000" pitchFamily="65" charset="-120"/>
              </a:rPr>
              <a:t>Goal 16</a:t>
            </a:r>
            <a:r>
              <a:rPr lang="zh-TW" altLang="en-US" sz="1600" dirty="0">
                <a:effectLst/>
                <a:latin typeface="標楷體" panose="03000509000000000000" pitchFamily="65" charset="-120"/>
                <a:ea typeface="標楷體" panose="03000509000000000000" pitchFamily="65" charset="-120"/>
              </a:rPr>
              <a:t>）旨在創建和平與包容的社會以促進可持續發展；讓所有人都有平等訴諸司法的機會；以及在各層面建立有效、負責任和包容的機構。 </a:t>
            </a:r>
          </a:p>
          <a:p>
            <a:pPr algn="just"/>
            <a:endParaRPr lang="zh-TW" altLang="en-US" sz="1600" dirty="0">
              <a:effectLst/>
              <a:latin typeface="標楷體" panose="03000509000000000000" pitchFamily="65" charset="-120"/>
              <a:ea typeface="標楷體" panose="03000509000000000000" pitchFamily="65" charset="-120"/>
            </a:endParaRPr>
          </a:p>
          <a:p>
            <a:pPr algn="just"/>
            <a:r>
              <a:rPr lang="zh-TW" altLang="en-US" sz="1600" dirty="0">
                <a:effectLst/>
                <a:latin typeface="標楷體" panose="03000509000000000000" pitchFamily="65" charset="-120"/>
                <a:ea typeface="標楷體" panose="03000509000000000000" pitchFamily="65" charset="-120"/>
              </a:rPr>
              <a:t>基於上述背景，香港特區政府律政司決定訂立一項新計劃，即「願景</a:t>
            </a:r>
            <a:r>
              <a:rPr lang="en-US" altLang="zh-TW" sz="1600" dirty="0">
                <a:effectLst/>
                <a:latin typeface="標楷體" panose="03000509000000000000" pitchFamily="65" charset="-120"/>
                <a:ea typeface="標楷體" panose="03000509000000000000" pitchFamily="65" charset="-120"/>
              </a:rPr>
              <a:t>2030 — </a:t>
            </a:r>
            <a:r>
              <a:rPr lang="zh-TW" altLang="en-US" sz="1600" dirty="0">
                <a:effectLst/>
                <a:latin typeface="標楷體" panose="03000509000000000000" pitchFamily="65" charset="-120"/>
                <a:ea typeface="標楷體" panose="03000509000000000000" pitchFamily="65" charset="-120"/>
              </a:rPr>
              <a:t>聚焦法治」（</a:t>
            </a:r>
            <a:r>
              <a:rPr lang="en-US" altLang="zh-TW" sz="1600" dirty="0">
                <a:effectLst/>
                <a:latin typeface="標楷體" panose="03000509000000000000" pitchFamily="65" charset="-120"/>
                <a:ea typeface="標楷體" panose="03000509000000000000" pitchFamily="65" charset="-120"/>
              </a:rPr>
              <a:t>Vision 2030 for Rule of Law</a:t>
            </a:r>
            <a:r>
              <a:rPr lang="zh-TW" altLang="en-US" sz="1600" dirty="0">
                <a:effectLst/>
                <a:latin typeface="標楷體" panose="03000509000000000000" pitchFamily="65" charset="-120"/>
                <a:ea typeface="標楷體" panose="03000509000000000000" pitchFamily="65" charset="-120"/>
              </a:rPr>
              <a:t>）。這項措施旨在透過研究、持份者互相合作和能力建設探討法治的各個元素，推廣對法治的正確理解和認識，從而在本地以至國際層面促進共融和公平社會的可持續發展。</a:t>
            </a:r>
          </a:p>
          <a:p>
            <a:endParaRPr lang="zh-TW" altLang="en-US" sz="1600" dirty="0">
              <a:latin typeface="標楷體" panose="03000509000000000000" pitchFamily="65" charset="-120"/>
              <a:ea typeface="標楷體" panose="03000509000000000000" pitchFamily="65" charset="-120"/>
            </a:endParaRPr>
          </a:p>
        </p:txBody>
      </p:sp>
      <p:sp>
        <p:nvSpPr>
          <p:cNvPr id="2" name="文字方塊 1">
            <a:extLst>
              <a:ext uri="{FF2B5EF4-FFF2-40B4-BE49-F238E27FC236}">
                <a16:creationId xmlns:a16="http://schemas.microsoft.com/office/drawing/2014/main" id="{97D35F74-C8DA-4D0C-AF1B-66C098ABF3DC}"/>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20</a:t>
            </a:r>
            <a:endParaRPr lang="zh-HK"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Subtitle 2052" descr="Unit 1_p15"/>
          <p:cNvPicPr>
            <a:picLocks noGrp="1" noChangeAspect="1"/>
          </p:cNvPicPr>
          <p:nvPr>
            <p:ph type="subTitle" idx="1"/>
          </p:nvPr>
        </p:nvPicPr>
        <p:blipFill>
          <a:blip r:embed="rId2"/>
          <a:stretch>
            <a:fillRect/>
          </a:stretch>
        </p:blipFill>
        <p:spPr>
          <a:xfrm>
            <a:off x="91123" y="2699068"/>
            <a:ext cx="2005012" cy="1752600"/>
          </a:xfrm>
        </p:spPr>
      </p:pic>
      <p:pic>
        <p:nvPicPr>
          <p:cNvPr id="2054" name="Picture 2053" descr="bubble_u4"/>
          <p:cNvPicPr>
            <a:picLocks noChangeAspect="1"/>
          </p:cNvPicPr>
          <p:nvPr/>
        </p:nvPicPr>
        <p:blipFill>
          <a:blip r:embed="rId3"/>
          <a:stretch>
            <a:fillRect/>
          </a:stretch>
        </p:blipFill>
        <p:spPr>
          <a:xfrm rot="10800000">
            <a:off x="914400" y="3883660"/>
            <a:ext cx="7990205" cy="2418715"/>
          </a:xfrm>
          <a:prstGeom prst="rect">
            <a:avLst/>
          </a:prstGeom>
          <a:noFill/>
          <a:ln w="9525">
            <a:noFill/>
          </a:ln>
        </p:spPr>
      </p:pic>
      <p:sp>
        <p:nvSpPr>
          <p:cNvPr id="2055" name="Rectangle 2054"/>
          <p:cNvSpPr/>
          <p:nvPr/>
        </p:nvSpPr>
        <p:spPr>
          <a:xfrm>
            <a:off x="2232343" y="4737259"/>
            <a:ext cx="5170170" cy="953135"/>
          </a:xfrm>
          <a:prstGeom prst="rect">
            <a:avLst/>
          </a:prstGeom>
          <a:noFill/>
          <a:ln w="9525">
            <a:noFill/>
          </a:ln>
        </p:spPr>
        <p:txBody>
          <a:bodyPr wrap="none" anchor="ctr">
            <a:spAutoFit/>
          </a:bodyPr>
          <a:lstStyle/>
          <a:p>
            <a:pPr algn="ct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基本法</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怎樣保障你的權利和</a:t>
            </a:r>
          </a:p>
          <a:p>
            <a:pPr algn="ctr"/>
            <a:r>
              <a:rPr lang="zh-TW" altLang="en-US" sz="2800" b="1" dirty="0">
                <a:latin typeface="標楷體" panose="03000509000000000000" pitchFamily="65" charset="-120"/>
                <a:ea typeface="標楷體" panose="03000509000000000000" pitchFamily="65" charset="-120"/>
              </a:rPr>
              <a:t>確定你要履行的義務？</a:t>
            </a:r>
          </a:p>
        </p:txBody>
      </p:sp>
      <p:pic>
        <p:nvPicPr>
          <p:cNvPr id="2" name="Picture -2147482624" descr="U4_r3_c1"/>
          <p:cNvPicPr>
            <a:picLocks noChangeAspect="1"/>
          </p:cNvPicPr>
          <p:nvPr/>
        </p:nvPicPr>
        <p:blipFill>
          <a:blip r:embed="rId4"/>
          <a:stretch>
            <a:fillRect/>
          </a:stretch>
        </p:blipFill>
        <p:spPr>
          <a:xfrm>
            <a:off x="478790" y="346075"/>
            <a:ext cx="7957820" cy="1722120"/>
          </a:xfrm>
          <a:prstGeom prst="rect">
            <a:avLst/>
          </a:prstGeom>
          <a:noFill/>
          <a:ln w="9525">
            <a:noFill/>
          </a:ln>
        </p:spPr>
      </p:pic>
      <p:sp>
        <p:nvSpPr>
          <p:cNvPr id="3" name="文字方塊 2">
            <a:extLst>
              <a:ext uri="{FF2B5EF4-FFF2-40B4-BE49-F238E27FC236}">
                <a16:creationId xmlns:a16="http://schemas.microsoft.com/office/drawing/2014/main" id="{D8A9CA82-F92F-4638-B85E-0B832BA85B09}"/>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2</a:t>
            </a:r>
            <a:endParaRPr lang="zh-HK"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Title 3075" descr="u1_r8_c1"/>
          <p:cNvPicPr>
            <a:picLocks noGrp="1" noChangeAspect="1"/>
          </p:cNvPicPr>
          <p:nvPr>
            <p:ph type="title"/>
          </p:nvPr>
        </p:nvPicPr>
        <p:blipFill>
          <a:blip r:embed="rId2"/>
          <a:stretch>
            <a:fillRect/>
          </a:stretch>
        </p:blipFill>
        <p:spPr>
          <a:xfrm>
            <a:off x="1442720" y="479425"/>
            <a:ext cx="6257925" cy="733425"/>
          </a:xfrm>
        </p:spPr>
      </p:pic>
      <p:pic>
        <p:nvPicPr>
          <p:cNvPr id="1073743083" name="Content Placeholder 1073743082" descr="bg1"/>
          <p:cNvPicPr>
            <a:picLocks noGrp="1" noChangeAspect="1"/>
          </p:cNvPicPr>
          <p:nvPr>
            <p:ph idx="1"/>
          </p:nvPr>
        </p:nvPicPr>
        <p:blipFill>
          <a:blip r:embed="rId3"/>
          <a:stretch>
            <a:fillRect/>
          </a:stretch>
        </p:blipFill>
        <p:spPr>
          <a:xfrm>
            <a:off x="597534" y="1700808"/>
            <a:ext cx="7948295" cy="4314190"/>
          </a:xfrm>
          <a:prstGeom prst="rect">
            <a:avLst/>
          </a:prstGeom>
          <a:noFill/>
          <a:ln w="9525">
            <a:noFill/>
          </a:ln>
        </p:spPr>
      </p:pic>
      <p:sp>
        <p:nvSpPr>
          <p:cNvPr id="101" name="Text Box 100"/>
          <p:cNvSpPr txBox="1"/>
          <p:nvPr/>
        </p:nvSpPr>
        <p:spPr>
          <a:xfrm>
            <a:off x="827584" y="2272853"/>
            <a:ext cx="7272808" cy="3170099"/>
          </a:xfrm>
          <a:prstGeom prst="rect">
            <a:avLst/>
          </a:prstGeom>
          <a:noFill/>
          <a:ln w="9525">
            <a:noFill/>
          </a:ln>
        </p:spPr>
        <p:txBody>
          <a:bodyPr wrap="square">
            <a:spAutoFit/>
          </a:bodyPr>
          <a:lstStyle/>
          <a:p>
            <a:pPr marL="571500" indent="-571500">
              <a:spcBef>
                <a:spcPts val="1200"/>
              </a:spcBef>
              <a:buFont typeface="Arial" panose="020B0604020202020204" pitchFamily="34" charset="0"/>
              <a:buChar char="•"/>
            </a:pPr>
            <a:r>
              <a:rPr sz="3000" dirty="0" err="1">
                <a:latin typeface="標楷體" panose="03000509000000000000" pitchFamily="65" charset="-120"/>
                <a:ea typeface="標楷體" panose="03000509000000000000" pitchFamily="65" charset="-120"/>
              </a:rPr>
              <a:t>你在你的學校有甚麼權利和義務？它們是否相等</a:t>
            </a:r>
            <a:r>
              <a:rPr sz="3000" dirty="0">
                <a:latin typeface="標楷體" panose="03000509000000000000" pitchFamily="65" charset="-120"/>
                <a:ea typeface="標楷體" panose="03000509000000000000" pitchFamily="65" charset="-120"/>
              </a:rPr>
              <a:t>？</a:t>
            </a:r>
          </a:p>
          <a:p>
            <a:pPr marL="571500" indent="-571500">
              <a:spcBef>
                <a:spcPts val="1200"/>
              </a:spcBef>
              <a:buFont typeface="Arial" panose="020B0604020202020204" pitchFamily="34" charset="0"/>
              <a:buChar char="•"/>
            </a:pPr>
            <a:r>
              <a:rPr sz="3000" dirty="0">
                <a:latin typeface="標楷體" panose="03000509000000000000" pitchFamily="65" charset="-120"/>
                <a:ea typeface="標楷體" panose="03000509000000000000" pitchFamily="65" charset="-120"/>
              </a:rPr>
              <a:t>《</a:t>
            </a:r>
            <a:r>
              <a:rPr sz="3000" dirty="0" err="1">
                <a:latin typeface="標楷體" panose="03000509000000000000" pitchFamily="65" charset="-120"/>
                <a:ea typeface="標楷體" panose="03000509000000000000" pitchFamily="65" charset="-120"/>
              </a:rPr>
              <a:t>基本法》保障了你的權利，有要求你盡什麼義務</a:t>
            </a:r>
            <a:r>
              <a:rPr sz="3000" dirty="0">
                <a:latin typeface="標楷體" panose="03000509000000000000" pitchFamily="65" charset="-120"/>
                <a:ea typeface="標楷體" panose="03000509000000000000" pitchFamily="65" charset="-120"/>
              </a:rPr>
              <a:t>？</a:t>
            </a:r>
          </a:p>
          <a:p>
            <a:pPr marL="571500" indent="-571500">
              <a:spcBef>
                <a:spcPts val="1200"/>
              </a:spcBef>
              <a:buFont typeface="Arial" panose="020B0604020202020204" pitchFamily="34" charset="0"/>
              <a:buChar char="•"/>
            </a:pPr>
            <a:r>
              <a:rPr sz="3000" dirty="0">
                <a:latin typeface="標楷體" panose="03000509000000000000" pitchFamily="65" charset="-120"/>
                <a:ea typeface="標楷體" panose="03000509000000000000" pitchFamily="65" charset="-120"/>
              </a:rPr>
              <a:t>《</a:t>
            </a:r>
            <a:r>
              <a:rPr sz="3000" dirty="0" err="1">
                <a:latin typeface="標楷體" panose="03000509000000000000" pitchFamily="65" charset="-120"/>
                <a:ea typeface="標楷體" panose="03000509000000000000" pitchFamily="65" charset="-120"/>
              </a:rPr>
              <a:t>基本法》限制了政府的權力，也有限制你的權利嗎</a:t>
            </a:r>
            <a:r>
              <a:rPr sz="3000" dirty="0">
                <a:latin typeface="標楷體" panose="03000509000000000000" pitchFamily="65" charset="-120"/>
                <a:ea typeface="標楷體" panose="03000509000000000000" pitchFamily="65" charset="-120"/>
              </a:rPr>
              <a:t>？</a:t>
            </a:r>
          </a:p>
        </p:txBody>
      </p:sp>
      <p:sp>
        <p:nvSpPr>
          <p:cNvPr id="2" name="文字方塊 1">
            <a:extLst>
              <a:ext uri="{FF2B5EF4-FFF2-40B4-BE49-F238E27FC236}">
                <a16:creationId xmlns:a16="http://schemas.microsoft.com/office/drawing/2014/main" id="{805D406D-A327-41F4-BA00-F3178FD7562F}"/>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3</a:t>
            </a:r>
            <a:endParaRPr lang="zh-HK"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147482624" descr="U4_r3_c1"/>
          <p:cNvPicPr>
            <a:picLocks noGrp="1" noChangeAspect="1"/>
          </p:cNvPicPr>
          <p:nvPr>
            <p:ph idx="1"/>
          </p:nvPr>
        </p:nvPicPr>
        <p:blipFill>
          <a:blip r:embed="rId2"/>
          <a:stretch>
            <a:fillRect/>
          </a:stretch>
        </p:blipFill>
        <p:spPr>
          <a:xfrm>
            <a:off x="457200" y="124716"/>
            <a:ext cx="8229600" cy="1780540"/>
          </a:xfrm>
          <a:prstGeom prst="rect">
            <a:avLst/>
          </a:prstGeom>
          <a:noFill/>
          <a:ln w="9525">
            <a:noFill/>
          </a:ln>
        </p:spPr>
      </p:pic>
      <p:grpSp>
        <p:nvGrpSpPr>
          <p:cNvPr id="58" name="Group 57"/>
          <p:cNvGrpSpPr/>
          <p:nvPr/>
        </p:nvGrpSpPr>
        <p:grpSpPr>
          <a:xfrm>
            <a:off x="354360" y="2117682"/>
            <a:ext cx="8107045" cy="864235"/>
            <a:chOff x="156" y="3397"/>
            <a:chExt cx="12814" cy="1361"/>
          </a:xfrm>
        </p:grpSpPr>
        <p:sp>
          <p:nvSpPr>
            <p:cNvPr id="3076" name="TextBox 12"/>
            <p:cNvSpPr txBox="1">
              <a:spLocks noChangeArrowheads="1"/>
            </p:cNvSpPr>
            <p:nvPr/>
          </p:nvSpPr>
          <p:spPr bwMode="auto">
            <a:xfrm>
              <a:off x="2459" y="3397"/>
              <a:ext cx="10511"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ヒラギノ角ゴ Pro W3" pitchFamily="-102" charset="-128"/>
                  <a:cs typeface="ヒラギノ角ゴ Pro W3" pitchFamily="-102"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ヒラギノ角ゴ Pro W3" pitchFamily="-102" charset="-128"/>
                  <a:cs typeface="ヒラギノ角ゴ Pro W3" pitchFamily="-102"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ヒラギノ角ゴ Pro W3" pitchFamily="-102" charset="-128"/>
                  <a:cs typeface="ヒラギノ角ゴ Pro W3" pitchFamily="-102"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ヒラギノ角ゴ Pro W3" pitchFamily="-102" charset="-128"/>
                  <a:cs typeface="ヒラギノ角ゴ Pro W3" pitchFamily="-102"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ヒラギノ角ゴ Pro W3" pitchFamily="-102" charset="-128"/>
                  <a:cs typeface="ヒラギノ角ゴ Pro W3" pitchFamily="-102" charset="-128"/>
                </a:defRPr>
              </a:lvl9pPr>
            </a:lstStyle>
            <a:p>
              <a:pPr eaLnBrk="1" hangingPunct="1">
                <a:spcBef>
                  <a:spcPct val="0"/>
                </a:spcBef>
                <a:buFontTx/>
                <a:buNone/>
              </a:pPr>
              <a:r>
                <a:rPr sz="2400" dirty="0">
                  <a:latin typeface="標楷體" panose="03000509000000000000" pitchFamily="65" charset="-120"/>
                  <a:ea typeface="標楷體" panose="03000509000000000000" pitchFamily="65" charset="-120"/>
                </a:rPr>
                <a:t>根據《基本法》，香港居民擁有甚麼基本權利？ 有甚麼義務？</a:t>
              </a:r>
              <a:r>
                <a:rPr lang="zh-TW" altLang="en-US" sz="2400" dirty="0">
                  <a:latin typeface="標楷體" panose="03000509000000000000" pitchFamily="65" charset="-120"/>
                  <a:ea typeface="標楷體" panose="03000509000000000000" pitchFamily="65" charset="-120"/>
                </a:rPr>
                <a:t>                              </a:t>
              </a:r>
            </a:p>
          </p:txBody>
        </p:sp>
        <p:grpSp>
          <p:nvGrpSpPr>
            <p:cNvPr id="6" name="Group 5"/>
            <p:cNvGrpSpPr/>
            <p:nvPr/>
          </p:nvGrpSpPr>
          <p:grpSpPr>
            <a:xfrm>
              <a:off x="156" y="3538"/>
              <a:ext cx="1954" cy="1220"/>
              <a:chOff x="1161" y="6049"/>
              <a:chExt cx="2888" cy="2007"/>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4" y="6049"/>
                <a:ext cx="1506" cy="1506"/>
              </a:xfrm>
              <a:prstGeom prst="rect">
                <a:avLst/>
              </a:prstGeom>
              <a:solidFill>
                <a:srgbClr val="00B0F0"/>
              </a:solidFill>
              <a:ln w="9525">
                <a:solidFill>
                  <a:srgbClr val="00B0F0"/>
                </a:solidFill>
                <a:miter lim="800000"/>
                <a:headEnd/>
                <a:tailEnd/>
              </a:ln>
              <a:effectLst/>
            </p:spPr>
          </p:pic>
          <p:sp>
            <p:nvSpPr>
              <p:cNvPr id="12" name="TextBox 11"/>
              <p:cNvSpPr txBox="1">
                <a:spLocks noChangeArrowheads="1"/>
              </p:cNvSpPr>
              <p:nvPr/>
            </p:nvSpPr>
            <p:spPr bwMode="auto">
              <a:xfrm>
                <a:off x="1161" y="6541"/>
                <a:ext cx="2888" cy="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pPr>
                <a:r>
                  <a:rPr lang="en-US" altLang="zh-TW" sz="4800" b="1" baseline="30000" dirty="0">
                    <a:latin typeface="標楷體" panose="03000509000000000000" pitchFamily="65" charset="-120"/>
                    <a:ea typeface="標楷體" panose="03000509000000000000" pitchFamily="65" charset="-120"/>
                    <a:cs typeface="Arial" panose="020B0604020202020204" pitchFamily="34" charset="0"/>
                  </a:rPr>
                  <a:t>1</a:t>
                </a:r>
                <a:endParaRPr lang="zh-TW" altLang="en-US" sz="4800" b="1" baseline="30000" dirty="0">
                  <a:latin typeface="標楷體" panose="03000509000000000000" pitchFamily="65" charset="-120"/>
                  <a:ea typeface="標楷體" panose="03000509000000000000" pitchFamily="65" charset="-120"/>
                </a:endParaRPr>
              </a:p>
            </p:txBody>
          </p:sp>
        </p:grpSp>
      </p:grpSp>
      <p:grpSp>
        <p:nvGrpSpPr>
          <p:cNvPr id="59" name="Group 58"/>
          <p:cNvGrpSpPr/>
          <p:nvPr/>
        </p:nvGrpSpPr>
        <p:grpSpPr>
          <a:xfrm>
            <a:off x="354360" y="3088517"/>
            <a:ext cx="8135620" cy="774700"/>
            <a:chOff x="158" y="4864"/>
            <a:chExt cx="12812" cy="1220"/>
          </a:xfrm>
        </p:grpSpPr>
        <p:grpSp>
          <p:nvGrpSpPr>
            <p:cNvPr id="51" name="Group 50"/>
            <p:cNvGrpSpPr/>
            <p:nvPr/>
          </p:nvGrpSpPr>
          <p:grpSpPr>
            <a:xfrm>
              <a:off x="158" y="4864"/>
              <a:ext cx="1954" cy="1220"/>
              <a:chOff x="1161" y="6049"/>
              <a:chExt cx="2888" cy="2007"/>
            </a:xfrm>
          </p:grpSpPr>
          <p:pic>
            <p:nvPicPr>
              <p:cNvPr id="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4" y="6049"/>
                <a:ext cx="1506" cy="1506"/>
              </a:xfrm>
              <a:prstGeom prst="rect">
                <a:avLst/>
              </a:prstGeom>
              <a:solidFill>
                <a:srgbClr val="00B0F0"/>
              </a:solidFill>
              <a:ln w="9525">
                <a:solidFill>
                  <a:srgbClr val="00B0F0"/>
                </a:solidFill>
                <a:miter lim="800000"/>
                <a:headEnd/>
                <a:tailEnd/>
              </a:ln>
              <a:effectLst/>
            </p:spPr>
          </p:pic>
          <p:sp>
            <p:nvSpPr>
              <p:cNvPr id="53" name="TextBox 11"/>
              <p:cNvSpPr txBox="1">
                <a:spLocks noChangeArrowheads="1"/>
              </p:cNvSpPr>
              <p:nvPr/>
            </p:nvSpPr>
            <p:spPr bwMode="auto">
              <a:xfrm>
                <a:off x="1161" y="6541"/>
                <a:ext cx="2888" cy="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pPr>
                <a:r>
                  <a:rPr lang="en-US" altLang="zh-TW" sz="4800" b="1" baseline="30000" dirty="0">
                    <a:latin typeface="標楷體" panose="03000509000000000000" pitchFamily="65" charset="-120"/>
                    <a:ea typeface="標楷體" panose="03000509000000000000" pitchFamily="65" charset="-120"/>
                    <a:cs typeface="Arial" panose="020B0604020202020204" pitchFamily="34" charset="0"/>
                  </a:rPr>
                  <a:t>2</a:t>
                </a:r>
                <a:endParaRPr lang="zh-TW" altLang="en-US" sz="4800" b="1" baseline="30000" dirty="0">
                  <a:latin typeface="標楷體" panose="03000509000000000000" pitchFamily="65" charset="-120"/>
                  <a:ea typeface="標楷體" panose="03000509000000000000" pitchFamily="65" charset="-120"/>
                </a:endParaRPr>
              </a:p>
            </p:txBody>
          </p:sp>
        </p:grpSp>
        <p:sp>
          <p:nvSpPr>
            <p:cNvPr id="54" name="TextBox 12"/>
            <p:cNvSpPr txBox="1">
              <a:spLocks noChangeArrowheads="1"/>
            </p:cNvSpPr>
            <p:nvPr/>
          </p:nvSpPr>
          <p:spPr bwMode="auto">
            <a:xfrm>
              <a:off x="2459" y="5016"/>
              <a:ext cx="10511"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9pPr>
            </a:lstStyle>
            <a:p>
              <a:pPr eaLnBrk="1" hangingPunct="1">
                <a:spcBef>
                  <a:spcPct val="0"/>
                </a:spcBef>
                <a:buFontTx/>
                <a:buNone/>
              </a:pPr>
              <a:r>
                <a:rPr sz="2400" dirty="0">
                  <a:latin typeface="標楷體" panose="03000509000000000000" pitchFamily="65" charset="-120"/>
                  <a:ea typeface="標楷體" panose="03000509000000000000" pitchFamily="65" charset="-120"/>
                </a:rPr>
                <a:t>《基本法》如何限制香港政府的權力？為什麼？</a:t>
              </a:r>
            </a:p>
          </p:txBody>
        </p:sp>
      </p:grpSp>
      <p:grpSp>
        <p:nvGrpSpPr>
          <p:cNvPr id="60" name="Group 59"/>
          <p:cNvGrpSpPr/>
          <p:nvPr/>
        </p:nvGrpSpPr>
        <p:grpSpPr>
          <a:xfrm>
            <a:off x="354360" y="3933813"/>
            <a:ext cx="8136890" cy="781050"/>
            <a:chOff x="156" y="6180"/>
            <a:chExt cx="12814" cy="1230"/>
          </a:xfrm>
        </p:grpSpPr>
        <p:grpSp>
          <p:nvGrpSpPr>
            <p:cNvPr id="10" name="Group 9"/>
            <p:cNvGrpSpPr/>
            <p:nvPr/>
          </p:nvGrpSpPr>
          <p:grpSpPr>
            <a:xfrm>
              <a:off x="156" y="6180"/>
              <a:ext cx="1954" cy="1230"/>
              <a:chOff x="1161" y="6049"/>
              <a:chExt cx="2888" cy="1958"/>
            </a:xfrm>
          </p:grpSpPr>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4" y="6049"/>
                <a:ext cx="1506" cy="1506"/>
              </a:xfrm>
              <a:prstGeom prst="rect">
                <a:avLst/>
              </a:prstGeom>
              <a:solidFill>
                <a:srgbClr val="00B0F0"/>
              </a:solidFill>
              <a:ln w="9525">
                <a:solidFill>
                  <a:srgbClr val="00B0F0"/>
                </a:solidFill>
                <a:miter lim="800000"/>
                <a:headEnd/>
                <a:tailEnd/>
              </a:ln>
              <a:effectLst/>
            </p:spPr>
          </p:pic>
          <p:sp>
            <p:nvSpPr>
              <p:cNvPr id="14" name="TextBox 11"/>
              <p:cNvSpPr txBox="1">
                <a:spLocks noChangeArrowheads="1"/>
              </p:cNvSpPr>
              <p:nvPr/>
            </p:nvSpPr>
            <p:spPr bwMode="auto">
              <a:xfrm>
                <a:off x="1161" y="6541"/>
                <a:ext cx="2888" cy="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pPr>
                <a:r>
                  <a:rPr lang="en-US" altLang="zh-TW" sz="4800" b="1" baseline="30000" dirty="0">
                    <a:latin typeface="標楷體" panose="03000509000000000000" pitchFamily="65" charset="-120"/>
                    <a:ea typeface="標楷體" panose="03000509000000000000" pitchFamily="65" charset="-120"/>
                    <a:cs typeface="Arial" panose="020B0604020202020204" pitchFamily="34" charset="0"/>
                  </a:rPr>
                  <a:t>3</a:t>
                </a:r>
                <a:endParaRPr lang="zh-TW" altLang="en-US" sz="4800" b="1" baseline="30000" dirty="0">
                  <a:latin typeface="標楷體" panose="03000509000000000000" pitchFamily="65" charset="-120"/>
                  <a:ea typeface="標楷體" panose="03000509000000000000" pitchFamily="65" charset="-120"/>
                </a:endParaRPr>
              </a:p>
            </p:txBody>
          </p:sp>
        </p:grpSp>
        <p:sp>
          <p:nvSpPr>
            <p:cNvPr id="55" name="TextBox 12"/>
            <p:cNvSpPr txBox="1">
              <a:spLocks noChangeArrowheads="1"/>
            </p:cNvSpPr>
            <p:nvPr/>
          </p:nvSpPr>
          <p:spPr bwMode="auto">
            <a:xfrm>
              <a:off x="2459" y="6291"/>
              <a:ext cx="10511"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9pPr>
            </a:lstStyle>
            <a:p>
              <a:pPr eaLnBrk="1" hangingPunct="1">
                <a:spcBef>
                  <a:spcPct val="0"/>
                </a:spcBef>
                <a:buFontTx/>
                <a:buNone/>
              </a:pPr>
              <a:r>
                <a:rPr sz="2400" dirty="0">
                  <a:latin typeface="標楷體" panose="03000509000000000000" pitchFamily="65" charset="-120"/>
                  <a:ea typeface="標楷體" panose="03000509000000000000" pitchFamily="65" charset="-120"/>
                </a:rPr>
                <a:t>《基本法》如何限制香港居民的權利？為什麼？</a:t>
              </a:r>
            </a:p>
          </p:txBody>
        </p:sp>
      </p:grpSp>
      <p:grpSp>
        <p:nvGrpSpPr>
          <p:cNvPr id="61" name="Group 60"/>
          <p:cNvGrpSpPr/>
          <p:nvPr/>
        </p:nvGrpSpPr>
        <p:grpSpPr>
          <a:xfrm>
            <a:off x="354360" y="4782724"/>
            <a:ext cx="8376034" cy="920750"/>
            <a:chOff x="156" y="7476"/>
            <a:chExt cx="12724" cy="1450"/>
          </a:xfrm>
        </p:grpSpPr>
        <p:grpSp>
          <p:nvGrpSpPr>
            <p:cNvPr id="15" name="Group 14"/>
            <p:cNvGrpSpPr/>
            <p:nvPr/>
          </p:nvGrpSpPr>
          <p:grpSpPr>
            <a:xfrm>
              <a:off x="156" y="7476"/>
              <a:ext cx="1954" cy="1257"/>
              <a:chOff x="1161" y="6049"/>
              <a:chExt cx="2888" cy="1842"/>
            </a:xfrm>
          </p:grpSpPr>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4" y="6049"/>
                <a:ext cx="1506" cy="1506"/>
              </a:xfrm>
              <a:prstGeom prst="rect">
                <a:avLst/>
              </a:prstGeom>
              <a:solidFill>
                <a:srgbClr val="00B0F0"/>
              </a:solidFill>
              <a:ln w="9525">
                <a:solidFill>
                  <a:srgbClr val="00B0F0"/>
                </a:solidFill>
                <a:miter lim="800000"/>
                <a:headEnd/>
                <a:tailEnd/>
              </a:ln>
              <a:effectLst/>
            </p:spPr>
          </p:pic>
          <p:sp>
            <p:nvSpPr>
              <p:cNvPr id="17" name="TextBox 11"/>
              <p:cNvSpPr txBox="1">
                <a:spLocks noChangeArrowheads="1"/>
              </p:cNvSpPr>
              <p:nvPr/>
            </p:nvSpPr>
            <p:spPr bwMode="auto">
              <a:xfrm>
                <a:off x="1161" y="6541"/>
                <a:ext cx="2888" cy="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pPr>
                <a:r>
                  <a:rPr lang="en-US" altLang="zh-TW" sz="4800" b="1" baseline="30000" dirty="0">
                    <a:latin typeface="標楷體" panose="03000509000000000000" pitchFamily="65" charset="-120"/>
                    <a:ea typeface="標楷體" panose="03000509000000000000" pitchFamily="65" charset="-120"/>
                    <a:cs typeface="Arial" panose="020B0604020202020204" pitchFamily="34" charset="0"/>
                  </a:rPr>
                  <a:t>4</a:t>
                </a:r>
                <a:endParaRPr lang="zh-TW" altLang="en-US" sz="4800" b="1" baseline="30000" dirty="0">
                  <a:latin typeface="標楷體" panose="03000509000000000000" pitchFamily="65" charset="-120"/>
                  <a:ea typeface="標楷體" panose="03000509000000000000" pitchFamily="65" charset="-120"/>
                </a:endParaRPr>
              </a:p>
            </p:txBody>
          </p:sp>
        </p:grpSp>
        <p:sp>
          <p:nvSpPr>
            <p:cNvPr id="56" name="TextBox 12"/>
            <p:cNvSpPr txBox="1">
              <a:spLocks noChangeArrowheads="1"/>
            </p:cNvSpPr>
            <p:nvPr/>
          </p:nvSpPr>
          <p:spPr bwMode="auto">
            <a:xfrm>
              <a:off x="2369" y="7619"/>
              <a:ext cx="10511"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9pPr>
            </a:lstStyle>
            <a:p>
              <a:pPr eaLnBrk="1" hangingPunct="1">
                <a:spcBef>
                  <a:spcPct val="0"/>
                </a:spcBef>
                <a:buFontTx/>
                <a:buNone/>
              </a:pPr>
              <a:r>
                <a:rPr sz="2400" dirty="0">
                  <a:latin typeface="標楷體" panose="03000509000000000000" pitchFamily="65" charset="-120"/>
                  <a:ea typeface="標楷體" panose="03000509000000000000" pitchFamily="65" charset="-120"/>
                </a:rPr>
                <a:t>為何《基本法》沒有規定香港居民盡更多的義務？</a:t>
              </a:r>
            </a:p>
          </p:txBody>
        </p:sp>
      </p:grpSp>
      <p:grpSp>
        <p:nvGrpSpPr>
          <p:cNvPr id="62" name="Group 61"/>
          <p:cNvGrpSpPr/>
          <p:nvPr/>
        </p:nvGrpSpPr>
        <p:grpSpPr>
          <a:xfrm>
            <a:off x="354360" y="5648519"/>
            <a:ext cx="8136890" cy="852170"/>
            <a:chOff x="156" y="8709"/>
            <a:chExt cx="12814" cy="1342"/>
          </a:xfrm>
        </p:grpSpPr>
        <p:grpSp>
          <p:nvGrpSpPr>
            <p:cNvPr id="18" name="Group 17"/>
            <p:cNvGrpSpPr/>
            <p:nvPr/>
          </p:nvGrpSpPr>
          <p:grpSpPr>
            <a:xfrm>
              <a:off x="156" y="8797"/>
              <a:ext cx="1954" cy="1254"/>
              <a:chOff x="1161" y="6049"/>
              <a:chExt cx="2888" cy="1855"/>
            </a:xfrm>
          </p:grpSpPr>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4" y="6049"/>
                <a:ext cx="1506" cy="1506"/>
              </a:xfrm>
              <a:prstGeom prst="rect">
                <a:avLst/>
              </a:prstGeom>
              <a:solidFill>
                <a:srgbClr val="00B0F0"/>
              </a:solidFill>
              <a:ln w="9525">
                <a:solidFill>
                  <a:srgbClr val="00B0F0"/>
                </a:solidFill>
                <a:miter lim="800000"/>
                <a:headEnd/>
                <a:tailEnd/>
              </a:ln>
              <a:effectLst/>
            </p:spPr>
          </p:pic>
          <p:sp>
            <p:nvSpPr>
              <p:cNvPr id="20" name="TextBox 11"/>
              <p:cNvSpPr txBox="1">
                <a:spLocks noChangeArrowheads="1"/>
              </p:cNvSpPr>
              <p:nvPr/>
            </p:nvSpPr>
            <p:spPr bwMode="auto">
              <a:xfrm>
                <a:off x="1161" y="6541"/>
                <a:ext cx="2888" cy="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pPr>
                <a:r>
                  <a:rPr lang="en-US" altLang="zh-TW" sz="4800" b="1" baseline="30000" dirty="0">
                    <a:latin typeface="標楷體" panose="03000509000000000000" pitchFamily="65" charset="-120"/>
                    <a:ea typeface="標楷體" panose="03000509000000000000" pitchFamily="65" charset="-120"/>
                    <a:cs typeface="Arial" panose="020B0604020202020204" pitchFamily="34" charset="0"/>
                  </a:rPr>
                  <a:t>5</a:t>
                </a:r>
                <a:endParaRPr lang="zh-TW" altLang="en-US" sz="4800" b="1" baseline="30000" dirty="0">
                  <a:latin typeface="標楷體" panose="03000509000000000000" pitchFamily="65" charset="-120"/>
                  <a:ea typeface="標楷體" panose="03000509000000000000" pitchFamily="65" charset="-120"/>
                </a:endParaRPr>
              </a:p>
            </p:txBody>
          </p:sp>
        </p:grpSp>
        <p:sp>
          <p:nvSpPr>
            <p:cNvPr id="57" name="TextBox 12"/>
            <p:cNvSpPr txBox="1">
              <a:spLocks noChangeArrowheads="1"/>
            </p:cNvSpPr>
            <p:nvPr/>
          </p:nvSpPr>
          <p:spPr bwMode="auto">
            <a:xfrm>
              <a:off x="2459" y="8709"/>
              <a:ext cx="10511"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9pPr>
            </a:lstStyle>
            <a:p>
              <a:pPr eaLnBrk="1" hangingPunct="1">
                <a:spcBef>
                  <a:spcPct val="0"/>
                </a:spcBef>
                <a:buFontTx/>
                <a:buNone/>
              </a:pPr>
              <a:r>
                <a:rPr sz="2400" dirty="0">
                  <a:latin typeface="標楷體" panose="03000509000000000000" pitchFamily="65" charset="-120"/>
                  <a:ea typeface="標楷體" panose="03000509000000000000" pitchFamily="65" charset="-120"/>
                </a:rPr>
                <a:t>理想社會中居民的權利和義務，應該是怎樣規定的？</a:t>
              </a:r>
            </a:p>
          </p:txBody>
        </p:sp>
      </p:grpSp>
      <p:sp>
        <p:nvSpPr>
          <p:cNvPr id="2" name="文字方塊 1">
            <a:extLst>
              <a:ext uri="{FF2B5EF4-FFF2-40B4-BE49-F238E27FC236}">
                <a16:creationId xmlns:a16="http://schemas.microsoft.com/office/drawing/2014/main" id="{E807135E-2863-4B70-BE87-48A9FA6F0F9B}"/>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4</a:t>
            </a:r>
            <a:endParaRPr lang="zh-HK"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5125"/>
          <p:cNvSpPr/>
          <p:nvPr/>
        </p:nvSpPr>
        <p:spPr>
          <a:xfrm>
            <a:off x="46038" y="3154363"/>
            <a:ext cx="9144000" cy="0"/>
          </a:xfrm>
          <a:prstGeom prst="rect">
            <a:avLst/>
          </a:prstGeom>
          <a:noFill/>
          <a:ln w="9525">
            <a:noFill/>
          </a:ln>
        </p:spPr>
        <p:txBody>
          <a:bodyPr/>
          <a:lstStyle/>
          <a:p>
            <a:endParaRPr lang="en-US"/>
          </a:p>
        </p:txBody>
      </p:sp>
      <p:pic>
        <p:nvPicPr>
          <p:cNvPr id="5128" name="Text Placeholder 5127" descr="bg13"/>
          <p:cNvPicPr>
            <a:picLocks noGrp="1" noChangeAspect="1"/>
          </p:cNvPicPr>
          <p:nvPr>
            <p:ph type="body" idx="1"/>
          </p:nvPr>
        </p:nvPicPr>
        <p:blipFill>
          <a:blip r:embed="rId2"/>
          <a:stretch>
            <a:fillRect/>
          </a:stretch>
        </p:blipFill>
        <p:spPr>
          <a:xfrm>
            <a:off x="1064418" y="2132683"/>
            <a:ext cx="7015163" cy="4525963"/>
          </a:xfrm>
        </p:spPr>
      </p:pic>
      <p:sp>
        <p:nvSpPr>
          <p:cNvPr id="5174" name="Rectangle 5173"/>
          <p:cNvSpPr/>
          <p:nvPr/>
        </p:nvSpPr>
        <p:spPr>
          <a:xfrm>
            <a:off x="1503115" y="2343415"/>
            <a:ext cx="869950" cy="366712"/>
          </a:xfrm>
          <a:prstGeom prst="rect">
            <a:avLst/>
          </a:prstGeom>
          <a:noFill/>
          <a:ln w="9525">
            <a:noFill/>
          </a:ln>
        </p:spPr>
        <p:txBody>
          <a:bodyPr wrap="none" anchor="ctr">
            <a:spAutoFit/>
          </a:bodyPr>
          <a:lstStyle/>
          <a:p>
            <a:r>
              <a:rPr lang="zh-TW" altLang="en-US" b="1" dirty="0">
                <a:latin typeface="標楷體" panose="03000509000000000000" pitchFamily="65" charset="-120"/>
                <a:ea typeface="標楷體" panose="03000509000000000000" pitchFamily="65" charset="-120"/>
              </a:rPr>
              <a:t>圖片一</a:t>
            </a:r>
          </a:p>
        </p:txBody>
      </p:sp>
      <p:sp>
        <p:nvSpPr>
          <p:cNvPr id="5175" name="Rectangle 5174"/>
          <p:cNvSpPr/>
          <p:nvPr/>
        </p:nvSpPr>
        <p:spPr>
          <a:xfrm>
            <a:off x="4786700" y="2343415"/>
            <a:ext cx="869950" cy="366712"/>
          </a:xfrm>
          <a:prstGeom prst="rect">
            <a:avLst/>
          </a:prstGeom>
          <a:noFill/>
          <a:ln w="9525">
            <a:noFill/>
          </a:ln>
        </p:spPr>
        <p:txBody>
          <a:bodyPr wrap="none" anchor="ctr">
            <a:spAutoFit/>
          </a:bodyPr>
          <a:lstStyle/>
          <a:p>
            <a:r>
              <a:rPr lang="zh-TW" altLang="en-US" b="1" dirty="0">
                <a:latin typeface="標楷體" panose="03000509000000000000" pitchFamily="65" charset="-120"/>
                <a:ea typeface="標楷體" panose="03000509000000000000" pitchFamily="65" charset="-120"/>
              </a:rPr>
              <a:t>圖片二</a:t>
            </a:r>
          </a:p>
        </p:txBody>
      </p:sp>
      <p:sp>
        <p:nvSpPr>
          <p:cNvPr id="5176" name="Rectangle 5175"/>
          <p:cNvSpPr/>
          <p:nvPr/>
        </p:nvSpPr>
        <p:spPr>
          <a:xfrm>
            <a:off x="1533090" y="4517868"/>
            <a:ext cx="1131570" cy="368300"/>
          </a:xfrm>
          <a:prstGeom prst="rect">
            <a:avLst/>
          </a:prstGeom>
          <a:noFill/>
          <a:ln w="9525">
            <a:noFill/>
          </a:ln>
        </p:spPr>
        <p:txBody>
          <a:bodyPr wrap="square" anchor="ctr">
            <a:spAutoFit/>
          </a:bodyPr>
          <a:lstStyle/>
          <a:p>
            <a:r>
              <a:rPr lang="zh-TW" altLang="en-US" b="1" dirty="0">
                <a:latin typeface="標楷體" panose="03000509000000000000" pitchFamily="65" charset="-120"/>
                <a:ea typeface="標楷體" panose="03000509000000000000" pitchFamily="65" charset="-120"/>
              </a:rPr>
              <a:t>圖片三</a:t>
            </a:r>
          </a:p>
        </p:txBody>
      </p:sp>
      <p:sp>
        <p:nvSpPr>
          <p:cNvPr id="5177" name="Rectangle 5176"/>
          <p:cNvSpPr/>
          <p:nvPr/>
        </p:nvSpPr>
        <p:spPr>
          <a:xfrm>
            <a:off x="4756033" y="4519773"/>
            <a:ext cx="869950" cy="366712"/>
          </a:xfrm>
          <a:prstGeom prst="rect">
            <a:avLst/>
          </a:prstGeom>
          <a:noFill/>
          <a:ln w="9525">
            <a:noFill/>
          </a:ln>
        </p:spPr>
        <p:txBody>
          <a:bodyPr wrap="none" anchor="ctr">
            <a:spAutoFit/>
          </a:bodyPr>
          <a:lstStyle/>
          <a:p>
            <a:r>
              <a:rPr lang="zh-TW" altLang="en-US" b="1" dirty="0">
                <a:latin typeface="標楷體" panose="03000509000000000000" pitchFamily="65" charset="-120"/>
                <a:ea typeface="標楷體" panose="03000509000000000000" pitchFamily="65" charset="-120"/>
              </a:rPr>
              <a:t>圖片四</a:t>
            </a:r>
          </a:p>
        </p:txBody>
      </p:sp>
      <p:sp>
        <p:nvSpPr>
          <p:cNvPr id="5178" name="Title 5177"/>
          <p:cNvSpPr>
            <a:spLocks noGrp="1"/>
          </p:cNvSpPr>
          <p:nvPr>
            <p:ph type="title"/>
          </p:nvPr>
        </p:nvSpPr>
        <p:spPr>
          <a:xfrm>
            <a:off x="94498" y="1454282"/>
            <a:ext cx="4661535" cy="647700"/>
          </a:xfrm>
        </p:spPr>
        <p:txBody>
          <a:bodyPr anchor="ctr"/>
          <a:lstStyle/>
          <a:p>
            <a:r>
              <a:rPr lang="zh-TW" altLang="en-US" sz="2800" b="1" dirty="0">
                <a:solidFill>
                  <a:schemeClr val="tx1"/>
                </a:solidFill>
                <a:latin typeface="標楷體" panose="03000509000000000000" pitchFamily="65" charset="-120"/>
                <a:ea typeface="標楷體" panose="03000509000000000000" pitchFamily="65" charset="-120"/>
              </a:rPr>
              <a:t>活動一：</a:t>
            </a:r>
            <a:r>
              <a:rPr lang="zh-TW" altLang="en-US" sz="2800" dirty="0">
                <a:solidFill>
                  <a:schemeClr val="tx1"/>
                </a:solidFill>
                <a:latin typeface="標楷體" panose="03000509000000000000" pitchFamily="65" charset="-120"/>
                <a:ea typeface="標楷體" panose="03000509000000000000" pitchFamily="65" charset="-120"/>
              </a:rPr>
              <a:t>居民權利你要知</a:t>
            </a:r>
          </a:p>
        </p:txBody>
      </p:sp>
      <p:grpSp>
        <p:nvGrpSpPr>
          <p:cNvPr id="58" name="Group 57"/>
          <p:cNvGrpSpPr/>
          <p:nvPr/>
        </p:nvGrpSpPr>
        <p:grpSpPr>
          <a:xfrm>
            <a:off x="137020" y="188595"/>
            <a:ext cx="8189735" cy="1076325"/>
            <a:chOff x="73" y="3258"/>
            <a:chExt cx="12897" cy="1695"/>
          </a:xfrm>
        </p:grpSpPr>
        <p:sp>
          <p:nvSpPr>
            <p:cNvPr id="3076" name="TextBox 12"/>
            <p:cNvSpPr txBox="1">
              <a:spLocks noChangeArrowheads="1"/>
            </p:cNvSpPr>
            <p:nvPr/>
          </p:nvSpPr>
          <p:spPr bwMode="auto">
            <a:xfrm>
              <a:off x="2459" y="3258"/>
              <a:ext cx="10511"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9pPr>
            </a:lstStyle>
            <a:p>
              <a:pPr eaLnBrk="1" hangingPunct="1">
                <a:spcBef>
                  <a:spcPct val="0"/>
                </a:spcBef>
                <a:buFontTx/>
                <a:buNone/>
              </a:pPr>
              <a:r>
                <a:rPr dirty="0">
                  <a:latin typeface="標楷體" panose="03000509000000000000" pitchFamily="65" charset="-120"/>
                  <a:ea typeface="標楷體" panose="03000509000000000000" pitchFamily="65" charset="-120"/>
                </a:rPr>
                <a:t>根據《基本法》，香港居民擁有甚麼基本權利？ 有甚麼義務？</a:t>
              </a:r>
              <a:r>
                <a:rPr lang="zh-TW" altLang="en-US" sz="2400" dirty="0">
                  <a:latin typeface="標楷體" panose="03000509000000000000" pitchFamily="65" charset="-120"/>
                  <a:ea typeface="標楷體" panose="03000509000000000000" pitchFamily="65" charset="-120"/>
                </a:rPr>
                <a:t>                              </a:t>
              </a:r>
            </a:p>
          </p:txBody>
        </p:sp>
        <p:grpSp>
          <p:nvGrpSpPr>
            <p:cNvPr id="6" name="Group 5"/>
            <p:cNvGrpSpPr/>
            <p:nvPr/>
          </p:nvGrpSpPr>
          <p:grpSpPr>
            <a:xfrm>
              <a:off x="73" y="3507"/>
              <a:ext cx="2037" cy="1251"/>
              <a:chOff x="1038" y="5998"/>
              <a:chExt cx="3011" cy="2058"/>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8" y="5998"/>
                <a:ext cx="1970" cy="1969"/>
              </a:xfrm>
              <a:prstGeom prst="rect">
                <a:avLst/>
              </a:prstGeom>
              <a:solidFill>
                <a:srgbClr val="00B0F0"/>
              </a:solidFill>
              <a:ln w="9525">
                <a:solidFill>
                  <a:srgbClr val="00B0F0"/>
                </a:solidFill>
                <a:miter lim="800000"/>
                <a:headEnd/>
                <a:tailEnd/>
              </a:ln>
              <a:effectLst/>
            </p:spPr>
          </p:pic>
          <p:sp>
            <p:nvSpPr>
              <p:cNvPr id="12" name="TextBox 11"/>
              <p:cNvSpPr txBox="1">
                <a:spLocks noChangeArrowheads="1"/>
              </p:cNvSpPr>
              <p:nvPr/>
            </p:nvSpPr>
            <p:spPr bwMode="auto">
              <a:xfrm>
                <a:off x="1038" y="6541"/>
                <a:ext cx="3011" cy="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pPr>
                <a:r>
                  <a:rPr lang="en-US" altLang="zh-TW" sz="4800" b="1" baseline="30000" dirty="0">
                    <a:latin typeface="標楷體" panose="03000509000000000000" pitchFamily="65" charset="-120"/>
                    <a:ea typeface="標楷體" panose="03000509000000000000" pitchFamily="65" charset="-120"/>
                    <a:cs typeface="Arial" panose="020B0604020202020204" pitchFamily="34" charset="0"/>
                  </a:rPr>
                  <a:t>1</a:t>
                </a:r>
              </a:p>
            </p:txBody>
          </p:sp>
        </p:grpSp>
      </p:grpSp>
      <p:sp>
        <p:nvSpPr>
          <p:cNvPr id="7" name="文字方塊 6">
            <a:extLst>
              <a:ext uri="{FF2B5EF4-FFF2-40B4-BE49-F238E27FC236}">
                <a16:creationId xmlns:a16="http://schemas.microsoft.com/office/drawing/2014/main" id="{C294EDF3-CFC3-4560-8D52-423336E6186A}"/>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5</a:t>
            </a:r>
            <a:endParaRPr lang="zh-HK" altLang="en-US" dirty="0">
              <a:latin typeface="標楷體" panose="03000509000000000000" pitchFamily="65" charset="-120"/>
              <a:ea typeface="標楷體" panose="03000509000000000000" pitchFamily="65" charset="-120"/>
            </a:endParaRPr>
          </a:p>
        </p:txBody>
      </p:sp>
      <p:pic>
        <p:nvPicPr>
          <p:cNvPr id="9" name="圖片 8" descr="一張含有 標誌, 男人, 桌, 握住 的圖片&#10;&#10;自動產生的描述">
            <a:extLst>
              <a:ext uri="{FF2B5EF4-FFF2-40B4-BE49-F238E27FC236}">
                <a16:creationId xmlns:a16="http://schemas.microsoft.com/office/drawing/2014/main" id="{5F4C86C3-9069-4D9C-8146-FEF6A42F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765" y="2599565"/>
            <a:ext cx="2795300" cy="1861714"/>
          </a:xfrm>
          <a:prstGeom prst="rect">
            <a:avLst/>
          </a:prstGeom>
          <a:ln>
            <a:noFill/>
          </a:ln>
          <a:effectLst>
            <a:softEdge rad="112500"/>
          </a:effectLst>
        </p:spPr>
      </p:pic>
      <p:pic>
        <p:nvPicPr>
          <p:cNvPr id="13" name="圖片 12" descr="一張含有 箭 的圖片&#10;&#10;自動產生的描述">
            <a:extLst>
              <a:ext uri="{FF2B5EF4-FFF2-40B4-BE49-F238E27FC236}">
                <a16:creationId xmlns:a16="http://schemas.microsoft.com/office/drawing/2014/main" id="{2541B012-DB13-4974-95F1-95F9A7B5AB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5904" y="2625265"/>
            <a:ext cx="2700484" cy="1823015"/>
          </a:xfrm>
          <a:prstGeom prst="rect">
            <a:avLst/>
          </a:prstGeom>
          <a:ln>
            <a:noFill/>
          </a:ln>
          <a:effectLst>
            <a:softEdge rad="112500"/>
          </a:effectLst>
        </p:spPr>
      </p:pic>
      <p:pic>
        <p:nvPicPr>
          <p:cNvPr id="15" name="圖片 14" descr="一張含有 個人, 團體, 擺姿勢, 人 的圖片&#10;&#10;自動產生的描述">
            <a:extLst>
              <a:ext uri="{FF2B5EF4-FFF2-40B4-BE49-F238E27FC236}">
                <a16:creationId xmlns:a16="http://schemas.microsoft.com/office/drawing/2014/main" id="{40E181EA-88C0-45FF-BDAA-A25156E438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8183" y="4766606"/>
            <a:ext cx="2479387" cy="1861715"/>
          </a:xfrm>
          <a:prstGeom prst="rect">
            <a:avLst/>
          </a:prstGeom>
          <a:ln>
            <a:noFill/>
          </a:ln>
          <a:effectLst>
            <a:softEdge rad="112500"/>
          </a:effectLst>
        </p:spPr>
      </p:pic>
      <p:pic>
        <p:nvPicPr>
          <p:cNvPr id="3" name="圖片 2" descr="一張含有 畫畫 的圖片&#10;&#10;自動產生的描述">
            <a:extLst>
              <a:ext uri="{FF2B5EF4-FFF2-40B4-BE49-F238E27FC236}">
                <a16:creationId xmlns:a16="http://schemas.microsoft.com/office/drawing/2014/main" id="{F3B35935-0A9F-4231-9F0E-F326B7D95B11}"/>
              </a:ext>
            </a:extLst>
          </p:cNvPr>
          <p:cNvPicPr>
            <a:picLocks noChangeAspect="1"/>
          </p:cNvPicPr>
          <p:nvPr/>
        </p:nvPicPr>
        <p:blipFill rotWithShape="1">
          <a:blip r:embed="rId7">
            <a:extLst>
              <a:ext uri="{28A0092B-C50C-407E-A947-70E740481C1C}">
                <a14:useLocalDpi xmlns:a14="http://schemas.microsoft.com/office/drawing/2010/main" val="0"/>
              </a:ext>
            </a:extLst>
          </a:blip>
          <a:srcRect l="1" t="38243" r="-1998" b="12671"/>
          <a:stretch/>
        </p:blipFill>
        <p:spPr>
          <a:xfrm>
            <a:off x="5625983" y="4766606"/>
            <a:ext cx="1334615" cy="174737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Placeholder 7170"/>
          <p:cNvSpPr>
            <a:spLocks noGrp="1"/>
          </p:cNvSpPr>
          <p:nvPr>
            <p:ph type="body" idx="1"/>
          </p:nvPr>
        </p:nvSpPr>
        <p:spPr>
          <a:xfrm>
            <a:off x="457200" y="1600200"/>
            <a:ext cx="8229600" cy="4918075"/>
          </a:xfrm>
        </p:spPr>
        <p:txBody>
          <a:bodyPr/>
          <a:lstStyle/>
          <a:p>
            <a:pPr marL="609600" indent="-609600"/>
            <a:r>
              <a:rPr lang="zh-TW" altLang="en-US" dirty="0">
                <a:latin typeface="標楷體" panose="03000509000000000000" pitchFamily="65" charset="-120"/>
                <a:ea typeface="標楷體" panose="03000509000000000000" pitchFamily="65" charset="-120"/>
              </a:rPr>
              <a:t>以上圖片展示了港府不能侵犯居民的哪些權利</a:t>
            </a:r>
            <a:r>
              <a:rPr lang="en-US" altLang="zh-TW" dirty="0">
                <a:latin typeface="標楷體" panose="03000509000000000000" pitchFamily="65" charset="-120"/>
                <a:ea typeface="標楷體" panose="03000509000000000000" pitchFamily="65" charset="-120"/>
              </a:rPr>
              <a:t>?</a:t>
            </a:r>
          </a:p>
          <a:p>
            <a:pPr marL="990600" lvl="1" indent="-533400"/>
            <a:r>
              <a:rPr lang="zh-TW" altLang="en-US" dirty="0">
                <a:latin typeface="標楷體" panose="03000509000000000000" pitchFamily="65" charset="-120"/>
                <a:ea typeface="標楷體" panose="03000509000000000000" pitchFamily="65" charset="-120"/>
              </a:rPr>
              <a:t>圖片一</a:t>
            </a:r>
            <a:r>
              <a:rPr lang="zh-TW" altLang="en-US" b="1" i="1" dirty="0">
                <a:solidFill>
                  <a:srgbClr val="FF0000"/>
                </a:solidFill>
                <a:latin typeface="標楷體" panose="03000509000000000000" pitchFamily="65" charset="-120"/>
                <a:ea typeface="標楷體" panose="03000509000000000000" pitchFamily="65" charset="-120"/>
              </a:rPr>
              <a:t>   新聞自由</a:t>
            </a:r>
          </a:p>
          <a:p>
            <a:pPr marL="990600" lvl="1" indent="-533400"/>
            <a:r>
              <a:rPr lang="zh-TW" altLang="en-US" dirty="0">
                <a:latin typeface="標楷體" panose="03000509000000000000" pitchFamily="65" charset="-120"/>
                <a:ea typeface="標楷體" panose="03000509000000000000" pitchFamily="65" charset="-120"/>
              </a:rPr>
              <a:t>圖片二  </a:t>
            </a:r>
            <a:r>
              <a:rPr lang="zh-TW" altLang="en-US" b="1" i="1" dirty="0">
                <a:solidFill>
                  <a:srgbClr val="FF0000"/>
                </a:solidFill>
                <a:latin typeface="標楷體" panose="03000509000000000000" pitchFamily="65" charset="-120"/>
                <a:ea typeface="標楷體" panose="03000509000000000000" pitchFamily="65" charset="-120"/>
              </a:rPr>
              <a:t>宗教及信仰自由</a:t>
            </a:r>
          </a:p>
          <a:p>
            <a:pPr marL="990600" lvl="1" indent="-533400"/>
            <a:r>
              <a:rPr lang="zh-TW" altLang="en-US" dirty="0">
                <a:latin typeface="標楷體" panose="03000509000000000000" pitchFamily="65" charset="-120"/>
                <a:ea typeface="標楷體" panose="03000509000000000000" pitchFamily="65" charset="-120"/>
              </a:rPr>
              <a:t>圖片三</a:t>
            </a:r>
            <a:r>
              <a:rPr lang="zh-TW" altLang="en-US" b="1" i="1" dirty="0">
                <a:solidFill>
                  <a:srgbClr val="FF0000"/>
                </a:solidFill>
                <a:latin typeface="標楷體" panose="03000509000000000000" pitchFamily="65" charset="-120"/>
                <a:ea typeface="標楷體" panose="03000509000000000000" pitchFamily="65" charset="-120"/>
              </a:rPr>
              <a:t>  選擇職業的自由</a:t>
            </a:r>
          </a:p>
          <a:p>
            <a:pPr marL="990600" lvl="1" indent="-533400"/>
            <a:r>
              <a:rPr lang="zh-TW" altLang="en-US" dirty="0">
                <a:latin typeface="標楷體" panose="03000509000000000000" pitchFamily="65" charset="-120"/>
                <a:ea typeface="標楷體" panose="03000509000000000000" pitchFamily="65" charset="-120"/>
              </a:rPr>
              <a:t>圖片四  </a:t>
            </a:r>
            <a:r>
              <a:rPr lang="zh-TW" altLang="en-US" b="1" i="1" dirty="0">
                <a:solidFill>
                  <a:srgbClr val="FF0000"/>
                </a:solidFill>
                <a:latin typeface="標楷體" panose="03000509000000000000" pitchFamily="65" charset="-120"/>
                <a:ea typeface="標楷體" panose="03000509000000000000" pitchFamily="65" charset="-120"/>
              </a:rPr>
              <a:t>集會、遊行示威的自由</a:t>
            </a:r>
          </a:p>
          <a:p>
            <a:pPr marL="609600" indent="-609600"/>
            <a:r>
              <a:rPr lang="zh-TW" altLang="en-US" dirty="0">
                <a:latin typeface="標楷體" panose="03000509000000000000" pitchFamily="65" charset="-120"/>
                <a:ea typeface="標楷體" panose="03000509000000000000" pitchFamily="65" charset="-120"/>
              </a:rPr>
              <a:t>其他三項香港居民所擁有的權利：</a:t>
            </a:r>
          </a:p>
          <a:p>
            <a:pPr marL="990600" lvl="1" indent="-533400"/>
            <a:r>
              <a:rPr lang="zh-TW" altLang="en-US" b="1" i="1" dirty="0">
                <a:solidFill>
                  <a:srgbClr val="FF0000"/>
                </a:solidFill>
                <a:latin typeface="標楷體" panose="03000509000000000000" pitchFamily="65" charset="-120"/>
                <a:ea typeface="標楷體" panose="03000509000000000000" pitchFamily="65" charset="-120"/>
              </a:rPr>
              <a:t>言論自由、出入境自由、人身自由不受侵犯</a:t>
            </a:r>
            <a:r>
              <a:rPr lang="en-US" altLang="zh-TW" b="1" i="1" dirty="0">
                <a:solidFill>
                  <a:srgbClr val="FF0000"/>
                </a:solidFill>
                <a:latin typeface="標楷體" panose="03000509000000000000" pitchFamily="65" charset="-120"/>
                <a:ea typeface="標楷體" panose="03000509000000000000" pitchFamily="65" charset="-120"/>
              </a:rPr>
              <a:t>……</a:t>
            </a:r>
            <a:r>
              <a:rPr lang="en-US" altLang="zh-TW" dirty="0">
                <a:solidFill>
                  <a:srgbClr val="FF0000"/>
                </a:solidFill>
                <a:latin typeface="標楷體" panose="03000509000000000000" pitchFamily="65" charset="-120"/>
                <a:ea typeface="標楷體" panose="03000509000000000000" pitchFamily="65" charset="-120"/>
              </a:rPr>
              <a:t> </a:t>
            </a:r>
          </a:p>
        </p:txBody>
      </p:sp>
      <p:grpSp>
        <p:nvGrpSpPr>
          <p:cNvPr id="59" name="Group 58"/>
          <p:cNvGrpSpPr/>
          <p:nvPr/>
        </p:nvGrpSpPr>
        <p:grpSpPr>
          <a:xfrm>
            <a:off x="217924" y="291669"/>
            <a:ext cx="8018026" cy="1076569"/>
            <a:chOff x="280" y="4757"/>
            <a:chExt cx="12689" cy="1129"/>
          </a:xfrm>
        </p:grpSpPr>
        <p:grpSp>
          <p:nvGrpSpPr>
            <p:cNvPr id="51" name="Group 50"/>
            <p:cNvGrpSpPr/>
            <p:nvPr/>
          </p:nvGrpSpPr>
          <p:grpSpPr>
            <a:xfrm>
              <a:off x="280" y="4866"/>
              <a:ext cx="1954" cy="931"/>
              <a:chOff x="1341" y="6049"/>
              <a:chExt cx="2888" cy="1531"/>
            </a:xfrm>
          </p:grpSpPr>
          <p:pic>
            <p:nvPicPr>
              <p:cNvPr id="5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 y="6049"/>
                <a:ext cx="1858" cy="1506"/>
              </a:xfrm>
              <a:prstGeom prst="rect">
                <a:avLst/>
              </a:prstGeom>
              <a:solidFill>
                <a:srgbClr val="00B0F0"/>
              </a:solidFill>
              <a:ln w="9525">
                <a:solidFill>
                  <a:srgbClr val="00B0F0"/>
                </a:solidFill>
                <a:miter lim="800000"/>
                <a:headEnd/>
                <a:tailEnd/>
              </a:ln>
              <a:effectLst/>
            </p:spPr>
          </p:pic>
          <p:sp>
            <p:nvSpPr>
              <p:cNvPr id="53" name="TextBox 11"/>
              <p:cNvSpPr txBox="1">
                <a:spLocks noChangeArrowheads="1"/>
              </p:cNvSpPr>
              <p:nvPr/>
            </p:nvSpPr>
            <p:spPr bwMode="auto">
              <a:xfrm>
                <a:off x="1341" y="6571"/>
                <a:ext cx="2888" cy="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pPr>
                <a:r>
                  <a:rPr lang="en-US" altLang="zh-TW" sz="4800" b="1" baseline="30000" dirty="0">
                    <a:latin typeface="標楷體" panose="03000509000000000000" pitchFamily="65" charset="-120"/>
                    <a:ea typeface="標楷體" panose="03000509000000000000" pitchFamily="65" charset="-120"/>
                    <a:cs typeface="Arial" panose="020B0604020202020204" pitchFamily="34" charset="0"/>
                  </a:rPr>
                  <a:t>2</a:t>
                </a:r>
                <a:endParaRPr lang="zh-TW" altLang="en-US" sz="4800" b="1" baseline="30000" dirty="0">
                  <a:latin typeface="標楷體" panose="03000509000000000000" pitchFamily="65" charset="-120"/>
                  <a:ea typeface="標楷體" panose="03000509000000000000" pitchFamily="65" charset="-120"/>
                </a:endParaRPr>
              </a:p>
            </p:txBody>
          </p:sp>
        </p:grpSp>
        <p:sp>
          <p:nvSpPr>
            <p:cNvPr id="54" name="TextBox 12"/>
            <p:cNvSpPr txBox="1">
              <a:spLocks noChangeArrowheads="1"/>
            </p:cNvSpPr>
            <p:nvPr/>
          </p:nvSpPr>
          <p:spPr bwMode="auto">
            <a:xfrm>
              <a:off x="2458" y="4757"/>
              <a:ext cx="10511" cy="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9pPr>
            </a:lstStyle>
            <a:p>
              <a:pPr eaLnBrk="1" hangingPunct="1">
                <a:spcBef>
                  <a:spcPct val="0"/>
                </a:spcBef>
                <a:buFontTx/>
                <a:buNone/>
              </a:pPr>
              <a:r>
                <a:rPr dirty="0">
                  <a:latin typeface="標楷體" panose="03000509000000000000" pitchFamily="65" charset="-120"/>
                  <a:ea typeface="標楷體" panose="03000509000000000000" pitchFamily="65" charset="-120"/>
                </a:rPr>
                <a:t>《基本法》如何限制香港政府的權力？為什麼？</a:t>
              </a:r>
            </a:p>
          </p:txBody>
        </p:sp>
      </p:grpSp>
      <p:sp>
        <p:nvSpPr>
          <p:cNvPr id="2" name="文字方塊 1">
            <a:extLst>
              <a:ext uri="{FF2B5EF4-FFF2-40B4-BE49-F238E27FC236}">
                <a16:creationId xmlns:a16="http://schemas.microsoft.com/office/drawing/2014/main" id="{93AC18E4-DD88-4EAD-975B-8C43029C8AB1}"/>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6</a:t>
            </a:r>
            <a:endParaRPr lang="zh-HK"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819" name="Content Placeholder 22818"/>
          <p:cNvGraphicFramePr>
            <a:graphicFrameLocks noGrp="1"/>
          </p:cNvGraphicFramePr>
          <p:nvPr>
            <p:ph sz="half" idx="2"/>
            <p:extLst>
              <p:ext uri="{D42A27DB-BD31-4B8C-83A1-F6EECF244321}">
                <p14:modId xmlns:p14="http://schemas.microsoft.com/office/powerpoint/2010/main" val="3015096531"/>
              </p:ext>
            </p:extLst>
          </p:nvPr>
        </p:nvGraphicFramePr>
        <p:xfrm>
          <a:off x="3579495" y="908337"/>
          <a:ext cx="5344794" cy="5508157"/>
        </p:xfrm>
        <a:graphic>
          <a:graphicData uri="http://schemas.openxmlformats.org/drawingml/2006/table">
            <a:tbl>
              <a:tblPr/>
              <a:tblGrid>
                <a:gridCol w="511394">
                  <a:extLst>
                    <a:ext uri="{9D8B030D-6E8A-4147-A177-3AD203B41FA5}">
                      <a16:colId xmlns:a16="http://schemas.microsoft.com/office/drawing/2014/main" val="20000"/>
                    </a:ext>
                  </a:extLst>
                </a:gridCol>
                <a:gridCol w="2944449">
                  <a:extLst>
                    <a:ext uri="{9D8B030D-6E8A-4147-A177-3AD203B41FA5}">
                      <a16:colId xmlns:a16="http://schemas.microsoft.com/office/drawing/2014/main" val="20001"/>
                    </a:ext>
                  </a:extLst>
                </a:gridCol>
                <a:gridCol w="886920">
                  <a:extLst>
                    <a:ext uri="{9D8B030D-6E8A-4147-A177-3AD203B41FA5}">
                      <a16:colId xmlns:a16="http://schemas.microsoft.com/office/drawing/2014/main" val="20002"/>
                    </a:ext>
                  </a:extLst>
                </a:gridCol>
                <a:gridCol w="1002031">
                  <a:extLst>
                    <a:ext uri="{9D8B030D-6E8A-4147-A177-3AD203B41FA5}">
                      <a16:colId xmlns:a16="http://schemas.microsoft.com/office/drawing/2014/main" val="20003"/>
                    </a:ext>
                  </a:extLst>
                </a:gridCol>
              </a:tblGrid>
              <a:tr h="544557">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marL="0" lvl="0" indent="0">
                        <a:buNone/>
                      </a:pPr>
                      <a:endParaRPr lang="en-US" dirty="0"/>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marL="0" lvl="0" indent="0">
                        <a:buNone/>
                      </a:pPr>
                      <a:endParaRPr lang="en-US" dirty="0"/>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zh-TW" altLang="en-US" sz="2400" b="0" dirty="0">
                          <a:latin typeface="標楷體" panose="03000509000000000000" pitchFamily="65" charset="-120"/>
                          <a:ea typeface="標楷體" panose="03000509000000000000" pitchFamily="65" charset="-120"/>
                        </a:rPr>
                        <a:t>權利</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CC"/>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zh-TW" altLang="en-US" sz="2400" b="0" dirty="0">
                          <a:latin typeface="標楷體" panose="03000509000000000000" pitchFamily="65" charset="-120"/>
                          <a:ea typeface="標楷體" panose="03000509000000000000" pitchFamily="65" charset="-120"/>
                        </a:rPr>
                        <a:t>義務</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0"/>
                  </a:ext>
                </a:extLst>
              </a:tr>
              <a:tr h="510824">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1.</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2200" dirty="0">
                          <a:latin typeface="標楷體" panose="03000509000000000000" pitchFamily="65" charset="-120"/>
                          <a:ea typeface="標楷體" panose="03000509000000000000" pitchFamily="65" charset="-120"/>
                          <a:sym typeface="+mn-ea"/>
                        </a:rPr>
                        <a:t>呼吸新鮮空氣</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510824">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2.</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2200" dirty="0">
                          <a:latin typeface="標楷體" panose="03000509000000000000" pitchFamily="65" charset="-120"/>
                          <a:ea typeface="標楷體" panose="03000509000000000000" pitchFamily="65" charset="-120"/>
                          <a:sym typeface="+mn-ea"/>
                        </a:rPr>
                        <a:t>在公眾場所戴上口罩</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510824">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3.</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2200" dirty="0">
                          <a:latin typeface="標楷體" panose="03000509000000000000" pitchFamily="65" charset="-120"/>
                          <a:ea typeface="標楷體" panose="03000509000000000000" pitchFamily="65" charset="-120"/>
                          <a:sym typeface="+mn-ea"/>
                        </a:rPr>
                        <a:t>不受任意拘留</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510221">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4.</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2200" dirty="0">
                          <a:latin typeface="標楷體" panose="03000509000000000000" pitchFamily="65" charset="-120"/>
                          <a:ea typeface="標楷體" panose="03000509000000000000" pitchFamily="65" charset="-120"/>
                        </a:rPr>
                        <a:t>疫症流行時留在家中</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b="1"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r h="811414">
                <a:tc>
                  <a:txBody>
                    <a:bodyPr/>
                    <a:lstStyle/>
                    <a:p>
                      <a:pPr lvl="0" algn="ctr">
                        <a:spcBef>
                          <a:spcPct val="0"/>
                        </a:spcBef>
                        <a:buNone/>
                      </a:pPr>
                      <a:r>
                        <a:rPr lang="en-US" altLang="zh-TW" sz="2200">
                          <a:latin typeface="Times New Roman" panose="02020603050405020304" pitchFamily="18" charset="0"/>
                          <a:ea typeface="標楷體" panose="03000509000000000000" pitchFamily="65" charset="-120"/>
                          <a:sym typeface="+mn-ea"/>
                        </a:rPr>
                        <a:t>5.</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p>
                      <a:pPr lvl="0">
                        <a:spcBef>
                          <a:spcPct val="0"/>
                        </a:spcBef>
                        <a:buNone/>
                      </a:pPr>
                      <a:r>
                        <a:rPr lang="zh-TW" altLang="en-US" sz="2200" dirty="0">
                          <a:latin typeface="標楷體" panose="03000509000000000000" pitchFamily="65" charset="-120"/>
                          <a:ea typeface="標楷體" panose="03000509000000000000" pitchFamily="65" charset="-120"/>
                        </a:rPr>
                        <a:t>可能與確診者接觸，自我隔離</a:t>
                      </a:r>
                      <a:r>
                        <a:rPr lang="en-US" altLang="zh-TW" sz="2200" dirty="0">
                          <a:latin typeface="標楷體" panose="03000509000000000000" pitchFamily="65" charset="-120"/>
                          <a:ea typeface="標楷體" panose="03000509000000000000" pitchFamily="65" charset="-120"/>
                        </a:rPr>
                        <a:t>14</a:t>
                      </a:r>
                      <a:r>
                        <a:rPr lang="zh-TW" altLang="en-US" sz="2200" dirty="0">
                          <a:latin typeface="標楷體" panose="03000509000000000000" pitchFamily="65" charset="-120"/>
                          <a:ea typeface="標楷體" panose="03000509000000000000" pitchFamily="65" charset="-120"/>
                        </a:rPr>
                        <a:t>天</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p>
                      <a:pPr lvl="0" algn="ctr">
                        <a:spcBef>
                          <a:spcPct val="0"/>
                        </a:spcBef>
                        <a:buNone/>
                      </a:pPr>
                      <a:r>
                        <a:rPr lang="en-US" altLang="zh-TW" sz="2800" b="1"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b="1"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780693">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6.</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2200" dirty="0">
                          <a:latin typeface="標楷體" panose="03000509000000000000" pitchFamily="65" charset="-120"/>
                          <a:ea typeface="標楷體" panose="03000509000000000000" pitchFamily="65" charset="-120"/>
                        </a:rPr>
                        <a:t>旅行和出入境的</a:t>
                      </a:r>
                    </a:p>
                    <a:p>
                      <a:pPr lvl="0">
                        <a:spcBef>
                          <a:spcPct val="0"/>
                        </a:spcBef>
                        <a:buNone/>
                      </a:pPr>
                      <a:r>
                        <a:rPr lang="zh-TW" altLang="en-US" sz="2200" dirty="0">
                          <a:latin typeface="標楷體" panose="03000509000000000000" pitchFamily="65" charset="-120"/>
                          <a:ea typeface="標楷體" panose="03000509000000000000" pitchFamily="65" charset="-120"/>
                        </a:rPr>
                        <a:t>自由</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r h="780693">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7.</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marL="0" lvl="0" indent="0">
                        <a:spcBef>
                          <a:spcPct val="0"/>
                        </a:spcBef>
                        <a:buNone/>
                      </a:pPr>
                      <a:r>
                        <a:rPr lang="zh-TW" altLang="en-US" sz="2200" dirty="0">
                          <a:latin typeface="標楷體" panose="03000509000000000000" pitchFamily="65" charset="-120"/>
                          <a:ea typeface="標楷體" panose="03000509000000000000" pitchFamily="65" charset="-120"/>
                        </a:rPr>
                        <a:t>參與新冠肺炎病毒全民檢測</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7"/>
                  </a:ext>
                </a:extLst>
              </a:tr>
              <a:tr h="510824">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200">
                          <a:latin typeface="Times New Roman" panose="02020603050405020304" pitchFamily="18" charset="0"/>
                          <a:ea typeface="標楷體" panose="03000509000000000000" pitchFamily="65" charset="-120"/>
                        </a:rPr>
                        <a:t>8.</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spcBef>
                          <a:spcPct val="0"/>
                        </a:spcBef>
                        <a:buNone/>
                      </a:pPr>
                      <a:r>
                        <a:rPr lang="zh-TW" altLang="en-US" sz="2200" dirty="0">
                          <a:latin typeface="標楷體" panose="03000509000000000000" pitchFamily="65" charset="-120"/>
                          <a:ea typeface="標楷體" panose="03000509000000000000" pitchFamily="65" charset="-120"/>
                          <a:sym typeface="+mn-ea"/>
                        </a:rPr>
                        <a:t>保持社交距離</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CC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b="1" dirty="0">
                          <a:latin typeface="標楷體" panose="03000509000000000000" pitchFamily="65" charset="-120"/>
                          <a:ea typeface="標楷體" panose="03000509000000000000" pitchFamily="65" charset="-120"/>
                          <a:sym typeface="Wingdings" panose="05000000000000000000" pitchFamily="2" charset="2"/>
                        </a:rPr>
                        <a:t></a:t>
                      </a:r>
                      <a:endParaRPr lang="en-US" altLang="zh-TW" sz="2800" b="1" dirty="0">
                        <a:solidFill>
                          <a:srgbClr val="FF0000"/>
                        </a:solidFill>
                        <a:latin typeface="標楷體" panose="03000509000000000000" pitchFamily="65" charset="-120"/>
                        <a:ea typeface="標楷體" panose="03000509000000000000" pitchFamily="65" charset="-120"/>
                        <a:sym typeface="Wingdings" panose="05000000000000000000" pitchFamily="2" charset="2"/>
                      </a:endParaRP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新細明體" panose="02020500000000000000" pitchFamily="18" charset="-12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新細明體" panose="02020500000000000000" pitchFamily="18" charset="-12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新細明體" panose="02020500000000000000" pitchFamily="18" charset="-12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新細明體" panose="02020500000000000000" pitchFamily="18" charset="-120"/>
                        </a:defRPr>
                      </a:lvl5pPr>
                    </a:lstStyle>
                    <a:p>
                      <a:pPr lvl="0" algn="ctr">
                        <a:spcBef>
                          <a:spcPct val="0"/>
                        </a:spcBef>
                        <a:buNone/>
                      </a:pPr>
                      <a:r>
                        <a:rPr lang="en-US" altLang="zh-TW" sz="2800" dirty="0">
                          <a:latin typeface="標楷體" panose="03000509000000000000" pitchFamily="65" charset="-120"/>
                          <a:ea typeface="標楷體" panose="03000509000000000000" pitchFamily="65" charset="-120"/>
                          <a:sym typeface="Wingdings" panose="05000000000000000000" pitchFamily="2" charset="2"/>
                        </a:rPr>
                        <a:t></a:t>
                      </a:r>
                    </a:p>
                  </a:txBody>
                  <a:tcPr>
                    <a:lnL w="25400" cap="flat" cmpd="sng">
                      <a:solidFill>
                        <a:srgbClr val="FFFFFF"/>
                      </a:solidFill>
                      <a:prstDash val="solid"/>
                      <a:headEnd type="none" w="med" len="med"/>
                      <a:tailEnd type="none" w="med" len="med"/>
                    </a:lnL>
                    <a:lnR w="25400" cap="flat" cmpd="sng">
                      <a:solidFill>
                        <a:srgbClr val="FFFFFF"/>
                      </a:solidFill>
                      <a:prstDash val="solid"/>
                      <a:headEnd type="none" w="med" len="med"/>
                      <a:tailEnd type="none" w="med" len="med"/>
                    </a:lnR>
                    <a:lnT w="25400" cap="flat" cmpd="sng">
                      <a:solidFill>
                        <a:srgbClr val="FFFFFF"/>
                      </a:solidFill>
                      <a:prstDash val="solid"/>
                      <a:headEnd type="none" w="med" len="med"/>
                      <a:tailEnd type="none" w="med" len="med"/>
                    </a:lnT>
                    <a:lnB w="25400" cap="flat" cmpd="sng">
                      <a:solidFill>
                        <a:srgbClr val="FFFFFF"/>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8"/>
                  </a:ext>
                </a:extLst>
              </a:tr>
            </a:tbl>
          </a:graphicData>
        </a:graphic>
      </p:graphicFrame>
      <p:grpSp>
        <p:nvGrpSpPr>
          <p:cNvPr id="2" name="Group 1"/>
          <p:cNvGrpSpPr/>
          <p:nvPr/>
        </p:nvGrpSpPr>
        <p:grpSpPr>
          <a:xfrm>
            <a:off x="396907" y="3654295"/>
            <a:ext cx="2927985" cy="2921635"/>
            <a:chOff x="7695" y="4981"/>
            <a:chExt cx="4611" cy="4601"/>
          </a:xfrm>
        </p:grpSpPr>
        <p:pic>
          <p:nvPicPr>
            <p:cNvPr id="24578" name="Picture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5" y="4981"/>
              <a:ext cx="4611" cy="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p:nvPr/>
          </p:nvSpPr>
          <p:spPr>
            <a:xfrm>
              <a:off x="8578" y="5973"/>
              <a:ext cx="2844" cy="3052"/>
            </a:xfrm>
            <a:prstGeom prst="rect">
              <a:avLst/>
            </a:prstGeom>
            <a:noFill/>
          </p:spPr>
          <p:txBody>
            <a:bodyPr wrap="square" rtlCol="0">
              <a:spAutoFit/>
            </a:bodyPr>
            <a:lstStyle/>
            <a:p>
              <a:pPr algn="ctr"/>
              <a:r>
                <a:rPr lang="zh-TW" altLang="en-US" sz="4000" dirty="0">
                  <a:ln w="22225">
                    <a:solidFill>
                      <a:schemeClr val="accent2"/>
                    </a:solidFill>
                    <a:prstDash val="solid"/>
                  </a:ln>
                  <a:solidFill>
                    <a:schemeClr val="accent2">
                      <a:lumMod val="40000"/>
                      <a:lumOff val="60000"/>
                    </a:schemeClr>
                  </a:solidFill>
                  <a:effectLst/>
                  <a:latin typeface="標楷體" panose="03000509000000000000" pitchFamily="65" charset="-120"/>
                  <a:ea typeface="標楷體" panose="03000509000000000000" pitchFamily="65" charset="-120"/>
                </a:rPr>
                <a:t>新冠肺炎大流行</a:t>
              </a:r>
            </a:p>
          </p:txBody>
        </p:sp>
      </p:grpSp>
      <p:grpSp>
        <p:nvGrpSpPr>
          <p:cNvPr id="60" name="Group 59"/>
          <p:cNvGrpSpPr/>
          <p:nvPr/>
        </p:nvGrpSpPr>
        <p:grpSpPr>
          <a:xfrm>
            <a:off x="219710" y="263087"/>
            <a:ext cx="8297545" cy="1075979"/>
            <a:chOff x="156" y="6119"/>
            <a:chExt cx="13067" cy="1069"/>
          </a:xfrm>
        </p:grpSpPr>
        <p:grpSp>
          <p:nvGrpSpPr>
            <p:cNvPr id="10" name="Group 9"/>
            <p:cNvGrpSpPr/>
            <p:nvPr/>
          </p:nvGrpSpPr>
          <p:grpSpPr>
            <a:xfrm>
              <a:off x="156" y="6180"/>
              <a:ext cx="1954" cy="946"/>
              <a:chOff x="1161" y="6049"/>
              <a:chExt cx="2888" cy="1506"/>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 y="6049"/>
                <a:ext cx="1997" cy="1506"/>
              </a:xfrm>
              <a:prstGeom prst="rect">
                <a:avLst/>
              </a:prstGeom>
              <a:solidFill>
                <a:srgbClr val="00B0F0"/>
              </a:solidFill>
              <a:ln w="9525">
                <a:solidFill>
                  <a:srgbClr val="00B0F0"/>
                </a:solidFill>
                <a:miter lim="800000"/>
                <a:headEnd/>
                <a:tailEnd/>
              </a:ln>
              <a:effectLst/>
            </p:spPr>
          </p:pic>
          <p:sp>
            <p:nvSpPr>
              <p:cNvPr id="14" name="TextBox 11"/>
              <p:cNvSpPr txBox="1">
                <a:spLocks noChangeArrowheads="1"/>
              </p:cNvSpPr>
              <p:nvPr/>
            </p:nvSpPr>
            <p:spPr bwMode="auto">
              <a:xfrm>
                <a:off x="1161" y="6541"/>
                <a:ext cx="2888" cy="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pPr>
                <a:r>
                  <a:rPr lang="en-US" altLang="zh-TW" sz="4800" b="1" baseline="30000" dirty="0">
                    <a:latin typeface="標楷體" panose="03000509000000000000" pitchFamily="65" charset="-120"/>
                    <a:ea typeface="標楷體" panose="03000509000000000000" pitchFamily="65" charset="-120"/>
                    <a:cs typeface="Arial" panose="020B0604020202020204" pitchFamily="34" charset="0"/>
                  </a:rPr>
                  <a:t>3</a:t>
                </a:r>
                <a:endParaRPr lang="zh-TW" altLang="en-US" sz="4800" b="1" baseline="30000" dirty="0">
                  <a:latin typeface="標楷體" panose="03000509000000000000" pitchFamily="65" charset="-120"/>
                  <a:ea typeface="標楷體" panose="03000509000000000000" pitchFamily="65" charset="-120"/>
                </a:endParaRPr>
              </a:p>
            </p:txBody>
          </p:sp>
        </p:grpSp>
        <p:sp>
          <p:nvSpPr>
            <p:cNvPr id="55" name="TextBox 12"/>
            <p:cNvSpPr txBox="1">
              <a:spLocks noChangeArrowheads="1"/>
            </p:cNvSpPr>
            <p:nvPr/>
          </p:nvSpPr>
          <p:spPr bwMode="auto">
            <a:xfrm>
              <a:off x="2110" y="6119"/>
              <a:ext cx="11113" cy="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rgbClr val="000000"/>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rgbClr val="000000"/>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rgbClr val="000000"/>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ヒラギノ角ゴ Pro W3" pitchFamily="-102" charset="-128"/>
                  <a:cs typeface="ヒラギノ角ゴ Pro W3" pitchFamily="-102" charset="-128"/>
                </a:defRPr>
              </a:lvl9pPr>
            </a:lstStyle>
            <a:p>
              <a:pPr eaLnBrk="1" hangingPunct="1">
                <a:spcBef>
                  <a:spcPct val="0"/>
                </a:spcBef>
                <a:buFontTx/>
                <a:buNone/>
              </a:pPr>
              <a:r>
                <a:rPr sz="2400" dirty="0">
                  <a:latin typeface="標楷體" panose="03000509000000000000" pitchFamily="65" charset="-120"/>
                  <a:ea typeface="標楷體" panose="03000509000000000000" pitchFamily="65" charset="-120"/>
                </a:rPr>
                <a:t>《</a:t>
              </a:r>
              <a:r>
                <a:rPr dirty="0">
                  <a:latin typeface="標楷體" panose="03000509000000000000" pitchFamily="65" charset="-120"/>
                  <a:ea typeface="標楷體" panose="03000509000000000000" pitchFamily="65" charset="-120"/>
                </a:rPr>
                <a:t>基本法》如何限制香港居民的權利？為什麼？</a:t>
              </a:r>
            </a:p>
          </p:txBody>
        </p:sp>
      </p:grpSp>
      <p:pic>
        <p:nvPicPr>
          <p:cNvPr id="3" name="Picture 2" descr="bg1_2"/>
          <p:cNvPicPr>
            <a:picLocks noChangeAspect="1"/>
          </p:cNvPicPr>
          <p:nvPr/>
        </p:nvPicPr>
        <p:blipFill>
          <a:blip r:embed="rId4"/>
          <a:stretch>
            <a:fillRect/>
          </a:stretch>
        </p:blipFill>
        <p:spPr>
          <a:xfrm>
            <a:off x="523346" y="1565121"/>
            <a:ext cx="2674546" cy="2019381"/>
          </a:xfrm>
          <a:prstGeom prst="rect">
            <a:avLst/>
          </a:prstGeom>
          <a:noFill/>
          <a:ln w="9525">
            <a:noFill/>
          </a:ln>
        </p:spPr>
      </p:pic>
      <p:sp>
        <p:nvSpPr>
          <p:cNvPr id="5" name="Text Box 4"/>
          <p:cNvSpPr txBox="1"/>
          <p:nvPr/>
        </p:nvSpPr>
        <p:spPr>
          <a:xfrm>
            <a:off x="816209" y="1659728"/>
            <a:ext cx="2183919" cy="1815882"/>
          </a:xfrm>
          <a:prstGeom prst="rect">
            <a:avLst/>
          </a:prstGeom>
          <a:noFill/>
        </p:spPr>
        <p:txBody>
          <a:bodyPr wrap="square" rtlCol="0">
            <a:spAutoFit/>
          </a:bodyPr>
          <a:lstStyle/>
          <a:p>
            <a:r>
              <a:rPr lang="zh-TW" altLang="en-US" sz="2800" b="1" dirty="0">
                <a:latin typeface="標楷體" panose="03000509000000000000" pitchFamily="65" charset="-120"/>
                <a:ea typeface="標楷體" panose="03000509000000000000" pitchFamily="65" charset="-120"/>
              </a:rPr>
              <a:t>活動二</a:t>
            </a:r>
            <a:r>
              <a:rPr lang="zh-TW" altLang="en-US" sz="2800" dirty="0">
                <a:latin typeface="標楷體" panose="03000509000000000000" pitchFamily="65" charset="-120"/>
                <a:ea typeface="標楷體" panose="03000509000000000000" pitchFamily="65" charset="-120"/>
              </a:rPr>
              <a:t>：請判斷右面項目，是權利還是義務？</a:t>
            </a:r>
          </a:p>
        </p:txBody>
      </p:sp>
      <p:sp>
        <p:nvSpPr>
          <p:cNvPr id="4" name="文字方塊 3">
            <a:extLst>
              <a:ext uri="{FF2B5EF4-FFF2-40B4-BE49-F238E27FC236}">
                <a16:creationId xmlns:a16="http://schemas.microsoft.com/office/drawing/2014/main" id="{8560A26B-9CAC-4B7F-804A-68BEA97474BF}"/>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7</a:t>
            </a:r>
            <a:endParaRPr lang="zh-HK" altLang="en-US" dirty="0">
              <a:latin typeface="標楷體" panose="03000509000000000000" pitchFamily="65" charset="-120"/>
              <a:ea typeface="標楷體" panose="03000509000000000000" pitchFamily="65" charset="-120"/>
            </a:endParaRPr>
          </a:p>
        </p:txBody>
      </p:sp>
      <p:pic>
        <p:nvPicPr>
          <p:cNvPr id="8" name="圖片 7">
            <a:extLst>
              <a:ext uri="{FF2B5EF4-FFF2-40B4-BE49-F238E27FC236}">
                <a16:creationId xmlns:a16="http://schemas.microsoft.com/office/drawing/2014/main" id="{D369AB77-0FC7-0E66-08A8-C7A287672A4E}"/>
              </a:ext>
            </a:extLst>
          </p:cNvPr>
          <p:cNvPicPr>
            <a:picLocks noChangeAspect="1"/>
          </p:cNvPicPr>
          <p:nvPr/>
        </p:nvPicPr>
        <p:blipFill>
          <a:blip r:embed="rId5"/>
          <a:stretch>
            <a:fillRect/>
          </a:stretch>
        </p:blipFill>
        <p:spPr>
          <a:xfrm>
            <a:off x="7283204" y="1546980"/>
            <a:ext cx="419100" cy="390525"/>
          </a:xfrm>
          <a:prstGeom prst="rect">
            <a:avLst/>
          </a:prstGeom>
        </p:spPr>
      </p:pic>
      <p:pic>
        <p:nvPicPr>
          <p:cNvPr id="11" name="圖片 10">
            <a:extLst>
              <a:ext uri="{FF2B5EF4-FFF2-40B4-BE49-F238E27FC236}">
                <a16:creationId xmlns:a16="http://schemas.microsoft.com/office/drawing/2014/main" id="{B9C7DEEE-32D3-A34F-EF76-681CD3DFD62F}"/>
              </a:ext>
            </a:extLst>
          </p:cNvPr>
          <p:cNvPicPr>
            <a:picLocks noChangeAspect="1"/>
          </p:cNvPicPr>
          <p:nvPr/>
        </p:nvPicPr>
        <p:blipFill>
          <a:blip r:embed="rId5"/>
          <a:stretch>
            <a:fillRect/>
          </a:stretch>
        </p:blipFill>
        <p:spPr>
          <a:xfrm>
            <a:off x="8215359" y="2035251"/>
            <a:ext cx="419100" cy="390525"/>
          </a:xfrm>
          <a:prstGeom prst="rect">
            <a:avLst/>
          </a:prstGeom>
        </p:spPr>
      </p:pic>
      <p:pic>
        <p:nvPicPr>
          <p:cNvPr id="15" name="圖片 14">
            <a:extLst>
              <a:ext uri="{FF2B5EF4-FFF2-40B4-BE49-F238E27FC236}">
                <a16:creationId xmlns:a16="http://schemas.microsoft.com/office/drawing/2014/main" id="{6768A1AD-5561-81A8-4E25-5D8EC8B5B118}"/>
              </a:ext>
            </a:extLst>
          </p:cNvPr>
          <p:cNvPicPr>
            <a:picLocks noChangeAspect="1"/>
          </p:cNvPicPr>
          <p:nvPr/>
        </p:nvPicPr>
        <p:blipFill>
          <a:blip r:embed="rId5"/>
          <a:stretch>
            <a:fillRect/>
          </a:stretch>
        </p:blipFill>
        <p:spPr>
          <a:xfrm>
            <a:off x="7274326" y="2559949"/>
            <a:ext cx="419100" cy="390525"/>
          </a:xfrm>
          <a:prstGeom prst="rect">
            <a:avLst/>
          </a:prstGeom>
        </p:spPr>
      </p:pic>
      <p:pic>
        <p:nvPicPr>
          <p:cNvPr id="17" name="圖片 16">
            <a:extLst>
              <a:ext uri="{FF2B5EF4-FFF2-40B4-BE49-F238E27FC236}">
                <a16:creationId xmlns:a16="http://schemas.microsoft.com/office/drawing/2014/main" id="{42D61267-FD6F-FC17-3096-8304C9D3BD32}"/>
              </a:ext>
            </a:extLst>
          </p:cNvPr>
          <p:cNvPicPr>
            <a:picLocks noChangeAspect="1"/>
          </p:cNvPicPr>
          <p:nvPr/>
        </p:nvPicPr>
        <p:blipFill>
          <a:blip r:embed="rId5"/>
          <a:stretch>
            <a:fillRect/>
          </a:stretch>
        </p:blipFill>
        <p:spPr>
          <a:xfrm>
            <a:off x="8215359" y="3071026"/>
            <a:ext cx="419100" cy="390525"/>
          </a:xfrm>
          <a:prstGeom prst="rect">
            <a:avLst/>
          </a:prstGeom>
        </p:spPr>
      </p:pic>
      <p:pic>
        <p:nvPicPr>
          <p:cNvPr id="19" name="圖片 18">
            <a:extLst>
              <a:ext uri="{FF2B5EF4-FFF2-40B4-BE49-F238E27FC236}">
                <a16:creationId xmlns:a16="http://schemas.microsoft.com/office/drawing/2014/main" id="{C929557A-4A68-86ED-23BC-3DB5A73E263F}"/>
              </a:ext>
            </a:extLst>
          </p:cNvPr>
          <p:cNvPicPr>
            <a:picLocks noChangeAspect="1"/>
          </p:cNvPicPr>
          <p:nvPr/>
        </p:nvPicPr>
        <p:blipFill>
          <a:blip r:embed="rId5"/>
          <a:stretch>
            <a:fillRect/>
          </a:stretch>
        </p:blipFill>
        <p:spPr>
          <a:xfrm>
            <a:off x="8215359" y="3584502"/>
            <a:ext cx="419100" cy="390525"/>
          </a:xfrm>
          <a:prstGeom prst="rect">
            <a:avLst/>
          </a:prstGeom>
        </p:spPr>
      </p:pic>
      <p:pic>
        <p:nvPicPr>
          <p:cNvPr id="21" name="圖片 20">
            <a:extLst>
              <a:ext uri="{FF2B5EF4-FFF2-40B4-BE49-F238E27FC236}">
                <a16:creationId xmlns:a16="http://schemas.microsoft.com/office/drawing/2014/main" id="{AC9037B1-A41B-1737-294A-9115428C076F}"/>
              </a:ext>
            </a:extLst>
          </p:cNvPr>
          <p:cNvPicPr>
            <a:picLocks noChangeAspect="1"/>
          </p:cNvPicPr>
          <p:nvPr/>
        </p:nvPicPr>
        <p:blipFill>
          <a:blip r:embed="rId5"/>
          <a:stretch>
            <a:fillRect/>
          </a:stretch>
        </p:blipFill>
        <p:spPr>
          <a:xfrm>
            <a:off x="7283204" y="4437112"/>
            <a:ext cx="419100" cy="390525"/>
          </a:xfrm>
          <a:prstGeom prst="rect">
            <a:avLst/>
          </a:prstGeom>
        </p:spPr>
      </p:pic>
      <p:pic>
        <p:nvPicPr>
          <p:cNvPr id="23" name="圖片 22">
            <a:extLst>
              <a:ext uri="{FF2B5EF4-FFF2-40B4-BE49-F238E27FC236}">
                <a16:creationId xmlns:a16="http://schemas.microsoft.com/office/drawing/2014/main" id="{B229E8BF-BB0E-6D13-3339-371F7B992904}"/>
              </a:ext>
            </a:extLst>
          </p:cNvPr>
          <p:cNvPicPr>
            <a:picLocks noChangeAspect="1"/>
          </p:cNvPicPr>
          <p:nvPr/>
        </p:nvPicPr>
        <p:blipFill>
          <a:blip r:embed="rId5"/>
          <a:stretch>
            <a:fillRect/>
          </a:stretch>
        </p:blipFill>
        <p:spPr>
          <a:xfrm>
            <a:off x="8215359" y="5194962"/>
            <a:ext cx="419100" cy="390525"/>
          </a:xfrm>
          <a:prstGeom prst="rect">
            <a:avLst/>
          </a:prstGeom>
        </p:spPr>
      </p:pic>
      <p:pic>
        <p:nvPicPr>
          <p:cNvPr id="25" name="圖片 24">
            <a:extLst>
              <a:ext uri="{FF2B5EF4-FFF2-40B4-BE49-F238E27FC236}">
                <a16:creationId xmlns:a16="http://schemas.microsoft.com/office/drawing/2014/main" id="{A8BEA622-AF33-8DDA-D131-22516762760D}"/>
              </a:ext>
            </a:extLst>
          </p:cNvPr>
          <p:cNvPicPr>
            <a:picLocks noChangeAspect="1"/>
          </p:cNvPicPr>
          <p:nvPr/>
        </p:nvPicPr>
        <p:blipFill>
          <a:blip r:embed="rId5"/>
          <a:stretch>
            <a:fillRect/>
          </a:stretch>
        </p:blipFill>
        <p:spPr>
          <a:xfrm>
            <a:off x="8191500" y="5949663"/>
            <a:ext cx="419100" cy="390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2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2289"/>
          <p:cNvSpPr>
            <a:spLocks noGrp="1"/>
          </p:cNvSpPr>
          <p:nvPr>
            <p:ph type="title"/>
          </p:nvPr>
        </p:nvSpPr>
        <p:spPr/>
        <p:txBody>
          <a:bodyPr anchor="ctr"/>
          <a:lstStyle/>
          <a:p>
            <a:r>
              <a:rPr lang="zh-TW" dirty="0">
                <a:latin typeface="標楷體" panose="03000509000000000000" pitchFamily="65" charset="-120"/>
                <a:ea typeface="標楷體" panose="03000509000000000000" pitchFamily="65" charset="-120"/>
              </a:rPr>
              <a:t>活動二：權利大？義務大？</a:t>
            </a:r>
          </a:p>
        </p:txBody>
      </p:sp>
      <p:pic>
        <p:nvPicPr>
          <p:cNvPr id="12292" name="Text Placeholder 12291" descr="bg1"/>
          <p:cNvPicPr>
            <a:picLocks noGrp="1" noChangeAspect="1"/>
          </p:cNvPicPr>
          <p:nvPr>
            <p:ph type="body" idx="1"/>
          </p:nvPr>
        </p:nvPicPr>
        <p:blipFill>
          <a:blip r:embed="rId2"/>
          <a:stretch>
            <a:fillRect/>
          </a:stretch>
        </p:blipFill>
        <p:spPr>
          <a:xfrm>
            <a:off x="1547664" y="1342390"/>
            <a:ext cx="7189540" cy="5115560"/>
          </a:xfrm>
        </p:spPr>
      </p:pic>
      <p:sp>
        <p:nvSpPr>
          <p:cNvPr id="12294" name="Rectangle 12293"/>
          <p:cNvSpPr/>
          <p:nvPr/>
        </p:nvSpPr>
        <p:spPr>
          <a:xfrm>
            <a:off x="2517764" y="2385695"/>
            <a:ext cx="5582627" cy="1692771"/>
          </a:xfrm>
          <a:prstGeom prst="rect">
            <a:avLst/>
          </a:prstGeom>
          <a:noFill/>
          <a:ln w="9525">
            <a:noFill/>
          </a:ln>
        </p:spPr>
        <p:txBody>
          <a:bodyPr wrap="square" anchor="ctr">
            <a:spAutoFit/>
          </a:bodyPr>
          <a:lstStyle/>
          <a:p>
            <a:pPr algn="l"/>
            <a:r>
              <a:rPr lang="en-US" altLang="zh-TW" sz="2600" dirty="0">
                <a:latin typeface="標楷體" panose="03000509000000000000" pitchFamily="65" charset="-120"/>
                <a:ea typeface="標楷體" panose="03000509000000000000" pitchFamily="65" charset="-120"/>
                <a:cs typeface="標楷體" panose="03000509000000000000" pitchFamily="65" charset="-120"/>
              </a:rPr>
              <a:t>1. </a:t>
            </a:r>
            <a:r>
              <a:rPr lang="zh-TW" altLang="en-US" sz="2600" dirty="0">
                <a:latin typeface="標楷體" panose="03000509000000000000" pitchFamily="65" charset="-120"/>
                <a:ea typeface="標楷體" panose="03000509000000000000" pitchFamily="65" charset="-120"/>
                <a:cs typeface="標楷體" panose="03000509000000000000" pitchFamily="65" charset="-120"/>
              </a:rPr>
              <a:t>面對新冠肺炎大流行，你認為政府應否將更多本被視為居民義務的項目訂為法例，如保持社交距離，或參與新冠肺炎病毒全民檢測？ </a:t>
            </a:r>
          </a:p>
        </p:txBody>
      </p:sp>
      <p:sp>
        <p:nvSpPr>
          <p:cNvPr id="12296" name="Rectangle 12295"/>
          <p:cNvSpPr/>
          <p:nvPr/>
        </p:nvSpPr>
        <p:spPr>
          <a:xfrm>
            <a:off x="68263" y="2571750"/>
            <a:ext cx="9144000" cy="0"/>
          </a:xfrm>
          <a:prstGeom prst="rect">
            <a:avLst/>
          </a:prstGeom>
          <a:noFill/>
          <a:ln w="9525">
            <a:noFill/>
          </a:ln>
        </p:spPr>
        <p:txBody>
          <a:bodyPr wrap="none" anchor="ctr">
            <a:spAutoFit/>
          </a:bodyPr>
          <a:lstStyle/>
          <a:p>
            <a:endParaRPr dirty="0">
              <a:latin typeface="Arial" panose="020B0604020202020204" pitchFamily="34" charset="0"/>
            </a:endParaRPr>
          </a:p>
        </p:txBody>
      </p:sp>
      <p:pic>
        <p:nvPicPr>
          <p:cNvPr id="12295" name="Picture 12294" descr="Unit 1_p11"/>
          <p:cNvPicPr>
            <a:picLocks noChangeAspect="1"/>
          </p:cNvPicPr>
          <p:nvPr/>
        </p:nvPicPr>
        <p:blipFill>
          <a:blip r:embed="rId3"/>
          <a:stretch>
            <a:fillRect/>
          </a:stretch>
        </p:blipFill>
        <p:spPr>
          <a:xfrm flipH="1">
            <a:off x="404813" y="4300311"/>
            <a:ext cx="1872208" cy="1774825"/>
          </a:xfrm>
          <a:prstGeom prst="rect">
            <a:avLst/>
          </a:prstGeom>
          <a:noFill/>
          <a:ln w="9525">
            <a:noFill/>
          </a:ln>
        </p:spPr>
      </p:pic>
      <p:sp>
        <p:nvSpPr>
          <p:cNvPr id="12297" name="Rectangle 12296"/>
          <p:cNvSpPr/>
          <p:nvPr/>
        </p:nvSpPr>
        <p:spPr>
          <a:xfrm>
            <a:off x="2517764" y="4246740"/>
            <a:ext cx="5438611" cy="1774825"/>
          </a:xfrm>
          <a:prstGeom prst="rect">
            <a:avLst/>
          </a:prstGeom>
          <a:noFill/>
          <a:ln w="9525">
            <a:noFill/>
          </a:ln>
        </p:spPr>
        <p:txBody>
          <a:bodyPr wrap="square" anchor="ctr">
            <a:spAutoFit/>
          </a:bodyPr>
          <a:lstStyle/>
          <a:p>
            <a:pPr algn="l"/>
            <a:r>
              <a:rPr lang="en-US" altLang="zh-TW" sz="2600" dirty="0">
                <a:latin typeface="標楷體" panose="03000509000000000000" pitchFamily="65" charset="-120"/>
                <a:ea typeface="標楷體" panose="03000509000000000000" pitchFamily="65" charset="-120"/>
                <a:cs typeface="標楷體" panose="03000509000000000000" pitchFamily="65" charset="-120"/>
              </a:rPr>
              <a:t>2. </a:t>
            </a:r>
            <a:r>
              <a:rPr lang="zh-TW" altLang="en-US" sz="2600" dirty="0">
                <a:latin typeface="標楷體" panose="03000509000000000000" pitchFamily="65" charset="-120"/>
                <a:ea typeface="標楷體" panose="03000509000000000000" pitchFamily="65" charset="-120"/>
                <a:cs typeface="標楷體" panose="03000509000000000000" pitchFamily="65" charset="-120"/>
              </a:rPr>
              <a:t>很多人認為西方世界在疫情控制方面表現欠佳，是因為他們只看重個人的權利與自由，不願為整體承擔更多義務，你同意嗎？試抒已見</a:t>
            </a:r>
            <a:r>
              <a:rPr lang="zh-TW" altLang="en-US" sz="2800" dirty="0">
                <a:latin typeface="標楷體" panose="03000509000000000000" pitchFamily="65" charset="-120"/>
                <a:ea typeface="標楷體" panose="03000509000000000000" pitchFamily="65" charset="-120"/>
                <a:cs typeface="標楷體" panose="03000509000000000000" pitchFamily="65" charset="-120"/>
              </a:rPr>
              <a:t>。</a:t>
            </a:r>
          </a:p>
        </p:txBody>
      </p:sp>
      <p:sp>
        <p:nvSpPr>
          <p:cNvPr id="2" name="Text Box 1"/>
          <p:cNvSpPr txBox="1"/>
          <p:nvPr/>
        </p:nvSpPr>
        <p:spPr>
          <a:xfrm>
            <a:off x="1821180" y="1678940"/>
            <a:ext cx="3470910" cy="706755"/>
          </a:xfrm>
          <a:prstGeom prst="rect">
            <a:avLst/>
          </a:prstGeom>
          <a:noFill/>
        </p:spPr>
        <p:txBody>
          <a:bodyPr wrap="square" rtlCol="0">
            <a:spAutoFit/>
          </a:bodyPr>
          <a:lstStyle/>
          <a:p>
            <a:r>
              <a:rPr lang="zh-TW" altLang="en-US" sz="4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談一談</a:t>
            </a:r>
          </a:p>
        </p:txBody>
      </p:sp>
      <p:sp>
        <p:nvSpPr>
          <p:cNvPr id="3" name="文字方塊 2">
            <a:extLst>
              <a:ext uri="{FF2B5EF4-FFF2-40B4-BE49-F238E27FC236}">
                <a16:creationId xmlns:a16="http://schemas.microsoft.com/office/drawing/2014/main" id="{5B8A8052-E157-4701-84AD-0CFDDE169569}"/>
              </a:ext>
            </a:extLst>
          </p:cNvPr>
          <p:cNvSpPr txBox="1"/>
          <p:nvPr/>
        </p:nvSpPr>
        <p:spPr>
          <a:xfrm>
            <a:off x="8610600" y="6457950"/>
            <a:ext cx="533400" cy="369332"/>
          </a:xfrm>
          <a:prstGeom prst="rect">
            <a:avLst/>
          </a:prstGeom>
          <a:noFill/>
        </p:spPr>
        <p:txBody>
          <a:bodyPr wrap="square" rtlCol="0">
            <a:spAutoFit/>
          </a:bodyPr>
          <a:lstStyle/>
          <a:p>
            <a:r>
              <a:rPr lang="en-US" altLang="zh-HK" dirty="0">
                <a:latin typeface="標楷體" panose="03000509000000000000" pitchFamily="65" charset="-120"/>
                <a:ea typeface="標楷體" panose="03000509000000000000" pitchFamily="65" charset="-120"/>
              </a:rPr>
              <a:t>8</a:t>
            </a:r>
            <a:endParaRPr lang="zh-HK" altLang="en-US" dirty="0">
              <a:latin typeface="標楷體" panose="03000509000000000000" pitchFamily="65" charset="-120"/>
              <a:ea typeface="標楷體" panose="03000509000000000000" pitchFamily="65" charset="-120"/>
            </a:endParaRPr>
          </a:p>
        </p:txBody>
      </p:sp>
    </p:spTree>
  </p:cSld>
  <p:clrMapOvr>
    <a:masterClrMapping/>
  </p:clrMapOvr>
</p:sld>
</file>

<file path=ppt/theme/theme1.xml><?xml version="1.0" encoding="utf-8"?>
<a:theme xmlns:a="http://schemas.openxmlformats.org/drawingml/2006/main" name="預設簡報設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1528</Words>
  <Application>Microsoft Office PowerPoint</Application>
  <PresentationFormat>如螢幕大小 (4:3)</PresentationFormat>
  <Paragraphs>293</Paragraphs>
  <Slides>21</Slides>
  <Notes>0</Notes>
  <HiddenSlides>0</HiddenSlides>
  <MMClips>0</MMClips>
  <ScaleCrop>false</ScaleCrop>
  <HeadingPairs>
    <vt:vector size="6" baseType="variant">
      <vt:variant>
        <vt:lpstr>使用字型</vt:lpstr>
      </vt:variant>
      <vt:variant>
        <vt:i4>5</vt:i4>
      </vt:variant>
      <vt:variant>
        <vt:lpstr>佈景主題</vt:lpstr>
      </vt:variant>
      <vt:variant>
        <vt:i4>2</vt:i4>
      </vt:variant>
      <vt:variant>
        <vt:lpstr>投影片標題</vt:lpstr>
      </vt:variant>
      <vt:variant>
        <vt:i4>21</vt:i4>
      </vt:variant>
    </vt:vector>
  </HeadingPairs>
  <TitlesOfParts>
    <vt:vector size="28" baseType="lpstr">
      <vt:lpstr>標楷體</vt:lpstr>
      <vt:lpstr>Arial</vt:lpstr>
      <vt:lpstr>Calibri</vt:lpstr>
      <vt:lpstr>Times New Roman</vt:lpstr>
      <vt:lpstr>Wingdings</vt:lpstr>
      <vt:lpstr>預設簡報設計</vt:lpstr>
      <vt:lpstr>Office Theme</vt:lpstr>
      <vt:lpstr>初中 單元三： 居民的基本權利和義務</vt:lpstr>
      <vt:lpstr>PowerPoint 簡報</vt:lpstr>
      <vt:lpstr>PowerPoint 簡報</vt:lpstr>
      <vt:lpstr>PowerPoint 簡報</vt:lpstr>
      <vt:lpstr>PowerPoint 簡報</vt:lpstr>
      <vt:lpstr>活動一：居民權利你要知</vt:lpstr>
      <vt:lpstr>PowerPoint 簡報</vt:lpstr>
      <vt:lpstr>PowerPoint 簡報</vt:lpstr>
      <vt:lpstr>活動二：權利大？義務大？</vt:lpstr>
      <vt:lpstr>活動三：居民擁有的自由是沒有限制的嗎？</vt:lpstr>
      <vt:lpstr>活動三：居民擁有的自由是沒有限制的嗎？</vt:lpstr>
      <vt:lpstr>活動三：居民擁有的自由是沒有限制的嗎？</vt:lpstr>
      <vt:lpstr>PowerPoint 簡報</vt:lpstr>
      <vt:lpstr>PowerPoint 簡報</vt:lpstr>
      <vt:lpstr>PowerPoint 簡報</vt:lpstr>
      <vt:lpstr>PowerPoint 簡報</vt:lpstr>
      <vt:lpstr>PowerPoint 簡報</vt:lpstr>
      <vt:lpstr>PowerPoint 簡報</vt:lpstr>
      <vt:lpstr>侮辱國旗犯法嗎？</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Luk Tzu Wei</dc:creator>
  <cp:lastModifiedBy>Simon Lee</cp:lastModifiedBy>
  <cp:revision>13</cp:revision>
  <dcterms:created xsi:type="dcterms:W3CDTF">2020-11-14T04:47:12Z</dcterms:created>
  <dcterms:modified xsi:type="dcterms:W3CDTF">2022-05-23T07:45:59Z</dcterms:modified>
</cp:coreProperties>
</file>